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5"/>
    <p:sldMasterId id="214748367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Lst>
  <p:sldSz cy="6858000" cx="9144000"/>
  <p:notesSz cx="6858000" cy="9144000"/>
  <p:embeddedFontLst>
    <p:embeddedFont>
      <p:font typeface="Merriweather Sans"/>
      <p:regular r:id="rId82"/>
      <p:bold r:id="rId83"/>
      <p:italic r:id="rId84"/>
      <p:boldItalic r:id="rId85"/>
    </p:embeddedFont>
    <p:embeddedFont>
      <p:font typeface="Book Antiqua"/>
      <p:regular r:id="rId86"/>
      <p:bold r:id="rId87"/>
      <p:italic r:id="rId88"/>
      <p:boldItalic r:id="rId89"/>
    </p:embeddedFont>
    <p:embeddedFont>
      <p:font typeface="Noto Sans Symbols"/>
      <p:regular r:id="rId90"/>
      <p:bold r:id="rId91"/>
    </p:embeddedFont>
    <p:embeddedFont>
      <p:font typeface="Arial Black"/>
      <p:regular r:id="rId9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4320">
          <p15:clr>
            <a:srgbClr val="000000"/>
          </p15:clr>
        </p15:guide>
      </p15:sldGuideLst>
    </p:ext>
    <p:ext uri="{2D200454-40CA-4A62-9FC3-DE9A4176ACB9}">
      <p15:notesGuideLst>
        <p15:guide id="1" orient="horz" pos="2880">
          <p15:clr>
            <a:srgbClr val="000000"/>
          </p15:clr>
        </p15:guide>
        <p15:guide id="2" pos="2160">
          <p15:clr>
            <a:srgbClr val="000000"/>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BF7C6A8-D04B-43C7-BB7C-4FFE6163C3D0}">
  <a:tblStyle styleId="{BBF7C6A8-D04B-43C7-BB7C-4FFE6163C3D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432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MerriweatherSans-italic.fntdata"/><Relationship Id="rId83" Type="http://schemas.openxmlformats.org/officeDocument/2006/relationships/font" Target="fonts/MerriweatherSans-bold.fntdata"/><Relationship Id="rId42" Type="http://schemas.openxmlformats.org/officeDocument/2006/relationships/slide" Target="slides/slide35.xml"/><Relationship Id="rId86" Type="http://schemas.openxmlformats.org/officeDocument/2006/relationships/font" Target="fonts/BookAntiqua-regular.fntdata"/><Relationship Id="rId41" Type="http://schemas.openxmlformats.org/officeDocument/2006/relationships/slide" Target="slides/slide34.xml"/><Relationship Id="rId85" Type="http://schemas.openxmlformats.org/officeDocument/2006/relationships/font" Target="fonts/MerriweatherSans-boldItalic.fntdata"/><Relationship Id="rId44" Type="http://schemas.openxmlformats.org/officeDocument/2006/relationships/slide" Target="slides/slide37.xml"/><Relationship Id="rId88" Type="http://schemas.openxmlformats.org/officeDocument/2006/relationships/font" Target="fonts/BookAntiqua-italic.fntdata"/><Relationship Id="rId43" Type="http://schemas.openxmlformats.org/officeDocument/2006/relationships/slide" Target="slides/slide36.xml"/><Relationship Id="rId87" Type="http://schemas.openxmlformats.org/officeDocument/2006/relationships/font" Target="fonts/BookAntiqua-bold.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BookAntiqua-boldItalic.fntdata"/><Relationship Id="rId80" Type="http://schemas.openxmlformats.org/officeDocument/2006/relationships/slide" Target="slides/slide73.xml"/><Relationship Id="rId82" Type="http://schemas.openxmlformats.org/officeDocument/2006/relationships/font" Target="fonts/MerriweatherSans-regular.fntdata"/><Relationship Id="rId81" Type="http://schemas.openxmlformats.org/officeDocument/2006/relationships/slide" Target="slides/slide74.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31" Type="http://schemas.openxmlformats.org/officeDocument/2006/relationships/slide" Target="slides/slide24.xml"/><Relationship Id="rId75" Type="http://schemas.openxmlformats.org/officeDocument/2006/relationships/slide" Target="slides/slide68.xml"/><Relationship Id="rId30" Type="http://schemas.openxmlformats.org/officeDocument/2006/relationships/slide" Target="slides/slide23.xml"/><Relationship Id="rId74" Type="http://schemas.openxmlformats.org/officeDocument/2006/relationships/slide" Target="slides/slide67.xml"/><Relationship Id="rId33" Type="http://schemas.openxmlformats.org/officeDocument/2006/relationships/slide" Target="slides/slide26.xml"/><Relationship Id="rId77" Type="http://schemas.openxmlformats.org/officeDocument/2006/relationships/slide" Target="slides/slide70.xml"/><Relationship Id="rId32" Type="http://schemas.openxmlformats.org/officeDocument/2006/relationships/slide" Target="slides/slide25.xml"/><Relationship Id="rId76" Type="http://schemas.openxmlformats.org/officeDocument/2006/relationships/slide" Target="slides/slide69.xml"/><Relationship Id="rId35" Type="http://schemas.openxmlformats.org/officeDocument/2006/relationships/slide" Target="slides/slide28.xml"/><Relationship Id="rId79" Type="http://schemas.openxmlformats.org/officeDocument/2006/relationships/slide" Target="slides/slide72.xml"/><Relationship Id="rId34" Type="http://schemas.openxmlformats.org/officeDocument/2006/relationships/slide" Target="slides/slide27.xml"/><Relationship Id="rId78" Type="http://schemas.openxmlformats.org/officeDocument/2006/relationships/slide" Target="slides/slide71.xml"/><Relationship Id="rId71" Type="http://schemas.openxmlformats.org/officeDocument/2006/relationships/slide" Target="slides/slide64.xml"/><Relationship Id="rId70" Type="http://schemas.openxmlformats.org/officeDocument/2006/relationships/slide" Target="slides/slide63.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slide" Target="slides/slide59.xml"/><Relationship Id="rId21" Type="http://schemas.openxmlformats.org/officeDocument/2006/relationships/slide" Target="slides/slide14.xml"/><Relationship Id="rId65" Type="http://schemas.openxmlformats.org/officeDocument/2006/relationships/slide" Target="slides/slide58.xml"/><Relationship Id="rId24" Type="http://schemas.openxmlformats.org/officeDocument/2006/relationships/slide" Target="slides/slide17.xml"/><Relationship Id="rId68" Type="http://schemas.openxmlformats.org/officeDocument/2006/relationships/slide" Target="slides/slide61.xml"/><Relationship Id="rId23" Type="http://schemas.openxmlformats.org/officeDocument/2006/relationships/slide" Target="slides/slide16.xml"/><Relationship Id="rId67" Type="http://schemas.openxmlformats.org/officeDocument/2006/relationships/slide" Target="slides/slide60.xml"/><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slide" Target="slides/slide62.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91" Type="http://schemas.openxmlformats.org/officeDocument/2006/relationships/font" Target="fonts/NotoSansSymbols-bold.fntdata"/><Relationship Id="rId90" Type="http://schemas.openxmlformats.org/officeDocument/2006/relationships/font" Target="fonts/NotoSansSymbols-regular.fntdata"/><Relationship Id="rId92" Type="http://schemas.openxmlformats.org/officeDocument/2006/relationships/font" Target="fonts/ArialBlack-regular.fntdata"/><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2.png>
</file>

<file path=ppt/media/image13.png>
</file>

<file path=ppt/media/image14.png>
</file>

<file path=ppt/media/image15.png>
</file>

<file path=ppt/media/image16.jpg>
</file>

<file path=ppt/media/image17.png>
</file>

<file path=ppt/media/image18.jp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4" name="Google Shape;4;n"/>
          <p:cNvSpPr txBox="1"/>
          <p:nvPr>
            <p:ph idx="10" type="dt"/>
          </p:nvPr>
        </p:nvSpPr>
        <p:spPr>
          <a:xfrm>
            <a:off x="3886200"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indent="-228600" lvl="1" marL="9144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2pPr>
            <a:lvl3pPr indent="-228600" lvl="2" marL="13716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3pPr>
            <a:lvl4pPr indent="-228600" lvl="3" marL="18288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4pPr>
            <a:lvl5pPr indent="-228600" lvl="4" marL="22860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6800"/>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8" name="Google Shape;8;n"/>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Times New Roman"/>
                <a:ea typeface="Times New Roman"/>
                <a:cs typeface="Times New Roman"/>
                <a:sym typeface="Times New Roman"/>
              </a:rPr>
              <a:t>‹#›</a:t>
            </a:fld>
            <a:endParaRPr b="0" i="0" sz="12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Times New Roman"/>
                <a:ea typeface="Times New Roman"/>
                <a:cs typeface="Times New Roman"/>
                <a:sym typeface="Times New Roman"/>
              </a:rPr>
              <a:t>‹#›</a:t>
            </a:fld>
            <a:endParaRPr b="0" i="0" sz="1200" u="none" cap="none" strike="noStrike">
              <a:solidFill>
                <a:schemeClr val="dk1"/>
              </a:solidFill>
              <a:latin typeface="Times New Roman"/>
              <a:ea typeface="Times New Roman"/>
              <a:cs typeface="Times New Roman"/>
              <a:sym typeface="Times New Roman"/>
            </a:endParaRPr>
          </a:p>
        </p:txBody>
      </p:sp>
      <p:sp>
        <p:nvSpPr>
          <p:cNvPr id="169" name="Google Shape;169;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0" name="Google Shape;170;p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38" name="Google Shape;338;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01" name="Google Shape;401;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6" name="Google Shape;426;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39" name="Google Shape;439;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64" name="Google Shape;464;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p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20" name="Google Shape;520;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39" name="Google Shape;539;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p1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01" name="Google Shape;601;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p1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26" name="Google Shape;626;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39" name="Google Shape;639;p1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640" name="Google Shape;640;p19: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3" name="Google Shape;183;p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184" name="Google Shape;184;p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sz="1200">
                <a:solidFill>
                  <a:schemeClr val="dk1"/>
                </a:solidFill>
                <a:latin typeface="Arial"/>
                <a:ea typeface="Arial"/>
                <a:cs typeface="Arial"/>
                <a:sym typeface="Arial"/>
              </a:rPr>
              <a:t>‹#›</a:t>
            </a:fld>
            <a:endParaRPr sz="1200">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p2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21" name="Google Shape;921;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p2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32" name="Google Shape;932;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p2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47" name="Google Shape;947;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p2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62" name="Google Shape;962;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p2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80" name="Google Shape;980;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p2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93" name="Google Shape;993;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p2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73" name="Google Shape;1373;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p2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84" name="Google Shape;1384;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9" name="Shape 1749"/>
        <p:cNvGrpSpPr/>
        <p:nvPr/>
      </p:nvGrpSpPr>
      <p:grpSpPr>
        <a:xfrm>
          <a:off x="0" y="0"/>
          <a:ext cx="0" cy="0"/>
          <a:chOff x="0" y="0"/>
          <a:chExt cx="0" cy="0"/>
        </a:xfrm>
      </p:grpSpPr>
      <p:sp>
        <p:nvSpPr>
          <p:cNvPr id="1750" name="Google Shape;1750;p2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51" name="Google Shape;1751;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3" name="Shape 2123"/>
        <p:cNvGrpSpPr/>
        <p:nvPr/>
      </p:nvGrpSpPr>
      <p:grpSpPr>
        <a:xfrm>
          <a:off x="0" y="0"/>
          <a:ext cx="0" cy="0"/>
          <a:chOff x="0" y="0"/>
          <a:chExt cx="0" cy="0"/>
        </a:xfrm>
      </p:grpSpPr>
      <p:sp>
        <p:nvSpPr>
          <p:cNvPr id="2124" name="Google Shape;2124;p2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25" name="Google Shape;2125;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9" name="Google Shape;199;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0" name="Shape 2510"/>
        <p:cNvGrpSpPr/>
        <p:nvPr/>
      </p:nvGrpSpPr>
      <p:grpSpPr>
        <a:xfrm>
          <a:off x="0" y="0"/>
          <a:ext cx="0" cy="0"/>
          <a:chOff x="0" y="0"/>
          <a:chExt cx="0" cy="0"/>
        </a:xfrm>
      </p:grpSpPr>
      <p:sp>
        <p:nvSpPr>
          <p:cNvPr id="2511" name="Google Shape;2511;p3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12" name="Google Shape;2512;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0" name="Shape 2520"/>
        <p:cNvGrpSpPr/>
        <p:nvPr/>
      </p:nvGrpSpPr>
      <p:grpSpPr>
        <a:xfrm>
          <a:off x="0" y="0"/>
          <a:ext cx="0" cy="0"/>
          <a:chOff x="0" y="0"/>
          <a:chExt cx="0" cy="0"/>
        </a:xfrm>
      </p:grpSpPr>
      <p:sp>
        <p:nvSpPr>
          <p:cNvPr id="2521" name="Google Shape;2521;p3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22" name="Google Shape;2522;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9" name="Shape 2709"/>
        <p:cNvGrpSpPr/>
        <p:nvPr/>
      </p:nvGrpSpPr>
      <p:grpSpPr>
        <a:xfrm>
          <a:off x="0" y="0"/>
          <a:ext cx="0" cy="0"/>
          <a:chOff x="0" y="0"/>
          <a:chExt cx="0" cy="0"/>
        </a:xfrm>
      </p:grpSpPr>
      <p:sp>
        <p:nvSpPr>
          <p:cNvPr id="2710" name="Google Shape;2710;p3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11" name="Google Shape;2711;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0" name="Shape 3080"/>
        <p:cNvGrpSpPr/>
        <p:nvPr/>
      </p:nvGrpSpPr>
      <p:grpSpPr>
        <a:xfrm>
          <a:off x="0" y="0"/>
          <a:ext cx="0" cy="0"/>
          <a:chOff x="0" y="0"/>
          <a:chExt cx="0" cy="0"/>
        </a:xfrm>
      </p:grpSpPr>
      <p:sp>
        <p:nvSpPr>
          <p:cNvPr id="3081" name="Google Shape;3081;p3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082" name="Google Shape;3082;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9" name="Shape 3089"/>
        <p:cNvGrpSpPr/>
        <p:nvPr/>
      </p:nvGrpSpPr>
      <p:grpSpPr>
        <a:xfrm>
          <a:off x="0" y="0"/>
          <a:ext cx="0" cy="0"/>
          <a:chOff x="0" y="0"/>
          <a:chExt cx="0" cy="0"/>
        </a:xfrm>
      </p:grpSpPr>
      <p:sp>
        <p:nvSpPr>
          <p:cNvPr id="3090" name="Google Shape;3090;p3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091" name="Google Shape;3091;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1" name="Shape 3101"/>
        <p:cNvGrpSpPr/>
        <p:nvPr/>
      </p:nvGrpSpPr>
      <p:grpSpPr>
        <a:xfrm>
          <a:off x="0" y="0"/>
          <a:ext cx="0" cy="0"/>
          <a:chOff x="0" y="0"/>
          <a:chExt cx="0" cy="0"/>
        </a:xfrm>
      </p:grpSpPr>
      <p:sp>
        <p:nvSpPr>
          <p:cNvPr id="3102" name="Google Shape;3102;p3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103" name="Google Shape;3103;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0" name="Shape 3110"/>
        <p:cNvGrpSpPr/>
        <p:nvPr/>
      </p:nvGrpSpPr>
      <p:grpSpPr>
        <a:xfrm>
          <a:off x="0" y="0"/>
          <a:ext cx="0" cy="0"/>
          <a:chOff x="0" y="0"/>
          <a:chExt cx="0" cy="0"/>
        </a:xfrm>
      </p:grpSpPr>
      <p:sp>
        <p:nvSpPr>
          <p:cNvPr id="3111" name="Google Shape;3111;p3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112" name="Google Shape;3112;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6" name="Shape 3116"/>
        <p:cNvGrpSpPr/>
        <p:nvPr/>
      </p:nvGrpSpPr>
      <p:grpSpPr>
        <a:xfrm>
          <a:off x="0" y="0"/>
          <a:ext cx="0" cy="0"/>
          <a:chOff x="0" y="0"/>
          <a:chExt cx="0" cy="0"/>
        </a:xfrm>
      </p:grpSpPr>
      <p:sp>
        <p:nvSpPr>
          <p:cNvPr id="3117" name="Google Shape;3117;p3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118" name="Google Shape;3118;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4" name="Shape 3124"/>
        <p:cNvGrpSpPr/>
        <p:nvPr/>
      </p:nvGrpSpPr>
      <p:grpSpPr>
        <a:xfrm>
          <a:off x="0" y="0"/>
          <a:ext cx="0" cy="0"/>
          <a:chOff x="0" y="0"/>
          <a:chExt cx="0" cy="0"/>
        </a:xfrm>
      </p:grpSpPr>
      <p:sp>
        <p:nvSpPr>
          <p:cNvPr id="3125" name="Google Shape;3125;p3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126" name="Google Shape;3126;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5" name="Shape 3145"/>
        <p:cNvGrpSpPr/>
        <p:nvPr/>
      </p:nvGrpSpPr>
      <p:grpSpPr>
        <a:xfrm>
          <a:off x="0" y="0"/>
          <a:ext cx="0" cy="0"/>
          <a:chOff x="0" y="0"/>
          <a:chExt cx="0" cy="0"/>
        </a:xfrm>
      </p:grpSpPr>
      <p:sp>
        <p:nvSpPr>
          <p:cNvPr id="3146" name="Google Shape;3146;p3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147" name="Google Shape;3147;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0" name="Google Shape;210;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2" name="Shape 3192"/>
        <p:cNvGrpSpPr/>
        <p:nvPr/>
      </p:nvGrpSpPr>
      <p:grpSpPr>
        <a:xfrm>
          <a:off x="0" y="0"/>
          <a:ext cx="0" cy="0"/>
          <a:chOff x="0" y="0"/>
          <a:chExt cx="0" cy="0"/>
        </a:xfrm>
      </p:grpSpPr>
      <p:sp>
        <p:nvSpPr>
          <p:cNvPr id="3193" name="Google Shape;3193;p4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194" name="Google Shape;3194;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6" name="Shape 3206"/>
        <p:cNvGrpSpPr/>
        <p:nvPr/>
      </p:nvGrpSpPr>
      <p:grpSpPr>
        <a:xfrm>
          <a:off x="0" y="0"/>
          <a:ext cx="0" cy="0"/>
          <a:chOff x="0" y="0"/>
          <a:chExt cx="0" cy="0"/>
        </a:xfrm>
      </p:grpSpPr>
      <p:sp>
        <p:nvSpPr>
          <p:cNvPr id="3207" name="Google Shape;3207;p4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208" name="Google Shape;3208;p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3" name="Shape 3223"/>
        <p:cNvGrpSpPr/>
        <p:nvPr/>
      </p:nvGrpSpPr>
      <p:grpSpPr>
        <a:xfrm>
          <a:off x="0" y="0"/>
          <a:ext cx="0" cy="0"/>
          <a:chOff x="0" y="0"/>
          <a:chExt cx="0" cy="0"/>
        </a:xfrm>
      </p:grpSpPr>
      <p:sp>
        <p:nvSpPr>
          <p:cNvPr id="3224" name="Google Shape;3224;p4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225" name="Google Shape;3225;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1" name="Shape 3261"/>
        <p:cNvGrpSpPr/>
        <p:nvPr/>
      </p:nvGrpSpPr>
      <p:grpSpPr>
        <a:xfrm>
          <a:off x="0" y="0"/>
          <a:ext cx="0" cy="0"/>
          <a:chOff x="0" y="0"/>
          <a:chExt cx="0" cy="0"/>
        </a:xfrm>
      </p:grpSpPr>
      <p:sp>
        <p:nvSpPr>
          <p:cNvPr id="3262" name="Google Shape;3262;p4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263" name="Google Shape;3263;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2" name="Shape 3302"/>
        <p:cNvGrpSpPr/>
        <p:nvPr/>
      </p:nvGrpSpPr>
      <p:grpSpPr>
        <a:xfrm>
          <a:off x="0" y="0"/>
          <a:ext cx="0" cy="0"/>
          <a:chOff x="0" y="0"/>
          <a:chExt cx="0" cy="0"/>
        </a:xfrm>
      </p:grpSpPr>
      <p:sp>
        <p:nvSpPr>
          <p:cNvPr id="3303" name="Google Shape;3303;p4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304" name="Google Shape;3304;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6" name="Shape 3356"/>
        <p:cNvGrpSpPr/>
        <p:nvPr/>
      </p:nvGrpSpPr>
      <p:grpSpPr>
        <a:xfrm>
          <a:off x="0" y="0"/>
          <a:ext cx="0" cy="0"/>
          <a:chOff x="0" y="0"/>
          <a:chExt cx="0" cy="0"/>
        </a:xfrm>
      </p:grpSpPr>
      <p:sp>
        <p:nvSpPr>
          <p:cNvPr id="3357" name="Google Shape;3357;p4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358" name="Google Shape;3358;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8" name="Shape 3418"/>
        <p:cNvGrpSpPr/>
        <p:nvPr/>
      </p:nvGrpSpPr>
      <p:grpSpPr>
        <a:xfrm>
          <a:off x="0" y="0"/>
          <a:ext cx="0" cy="0"/>
          <a:chOff x="0" y="0"/>
          <a:chExt cx="0" cy="0"/>
        </a:xfrm>
      </p:grpSpPr>
      <p:sp>
        <p:nvSpPr>
          <p:cNvPr id="3419" name="Google Shape;3419;p4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420" name="Google Shape;3420;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0" name="Shape 3470"/>
        <p:cNvGrpSpPr/>
        <p:nvPr/>
      </p:nvGrpSpPr>
      <p:grpSpPr>
        <a:xfrm>
          <a:off x="0" y="0"/>
          <a:ext cx="0" cy="0"/>
          <a:chOff x="0" y="0"/>
          <a:chExt cx="0" cy="0"/>
        </a:xfrm>
      </p:grpSpPr>
      <p:sp>
        <p:nvSpPr>
          <p:cNvPr id="3471" name="Google Shape;3471;p4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472" name="Google Shape;3472;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0" name="Shape 3530"/>
        <p:cNvGrpSpPr/>
        <p:nvPr/>
      </p:nvGrpSpPr>
      <p:grpSpPr>
        <a:xfrm>
          <a:off x="0" y="0"/>
          <a:ext cx="0" cy="0"/>
          <a:chOff x="0" y="0"/>
          <a:chExt cx="0" cy="0"/>
        </a:xfrm>
      </p:grpSpPr>
      <p:sp>
        <p:nvSpPr>
          <p:cNvPr id="3531" name="Google Shape;3531;p4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532" name="Google Shape;3532;p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9" name="Shape 3569"/>
        <p:cNvGrpSpPr/>
        <p:nvPr/>
      </p:nvGrpSpPr>
      <p:grpSpPr>
        <a:xfrm>
          <a:off x="0" y="0"/>
          <a:ext cx="0" cy="0"/>
          <a:chOff x="0" y="0"/>
          <a:chExt cx="0" cy="0"/>
        </a:xfrm>
      </p:grpSpPr>
      <p:sp>
        <p:nvSpPr>
          <p:cNvPr id="3570" name="Google Shape;3570;p4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571" name="Google Shape;3571;p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9" name="Google Shape;219;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3" name="Shape 3613"/>
        <p:cNvGrpSpPr/>
        <p:nvPr/>
      </p:nvGrpSpPr>
      <p:grpSpPr>
        <a:xfrm>
          <a:off x="0" y="0"/>
          <a:ext cx="0" cy="0"/>
          <a:chOff x="0" y="0"/>
          <a:chExt cx="0" cy="0"/>
        </a:xfrm>
      </p:grpSpPr>
      <p:sp>
        <p:nvSpPr>
          <p:cNvPr id="3614" name="Google Shape;3614;p5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615" name="Google Shape;3615;p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7" name="Shape 3657"/>
        <p:cNvGrpSpPr/>
        <p:nvPr/>
      </p:nvGrpSpPr>
      <p:grpSpPr>
        <a:xfrm>
          <a:off x="0" y="0"/>
          <a:ext cx="0" cy="0"/>
          <a:chOff x="0" y="0"/>
          <a:chExt cx="0" cy="0"/>
        </a:xfrm>
      </p:grpSpPr>
      <p:sp>
        <p:nvSpPr>
          <p:cNvPr id="3658" name="Google Shape;3658;p5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659" name="Google Shape;3659;p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1" name="Shape 3701"/>
        <p:cNvGrpSpPr/>
        <p:nvPr/>
      </p:nvGrpSpPr>
      <p:grpSpPr>
        <a:xfrm>
          <a:off x="0" y="0"/>
          <a:ext cx="0" cy="0"/>
          <a:chOff x="0" y="0"/>
          <a:chExt cx="0" cy="0"/>
        </a:xfrm>
      </p:grpSpPr>
      <p:sp>
        <p:nvSpPr>
          <p:cNvPr id="3702" name="Google Shape;3702;p5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703" name="Google Shape;3703;p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8" name="Shape 3718"/>
        <p:cNvGrpSpPr/>
        <p:nvPr/>
      </p:nvGrpSpPr>
      <p:grpSpPr>
        <a:xfrm>
          <a:off x="0" y="0"/>
          <a:ext cx="0" cy="0"/>
          <a:chOff x="0" y="0"/>
          <a:chExt cx="0" cy="0"/>
        </a:xfrm>
      </p:grpSpPr>
      <p:sp>
        <p:nvSpPr>
          <p:cNvPr id="3719" name="Google Shape;3719;p5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720" name="Google Shape;3720;p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4" name="Shape 3734"/>
        <p:cNvGrpSpPr/>
        <p:nvPr/>
      </p:nvGrpSpPr>
      <p:grpSpPr>
        <a:xfrm>
          <a:off x="0" y="0"/>
          <a:ext cx="0" cy="0"/>
          <a:chOff x="0" y="0"/>
          <a:chExt cx="0" cy="0"/>
        </a:xfrm>
      </p:grpSpPr>
      <p:sp>
        <p:nvSpPr>
          <p:cNvPr id="3735" name="Google Shape;3735;p5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736" name="Google Shape;3736;p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4" name="Shape 3744"/>
        <p:cNvGrpSpPr/>
        <p:nvPr/>
      </p:nvGrpSpPr>
      <p:grpSpPr>
        <a:xfrm>
          <a:off x="0" y="0"/>
          <a:ext cx="0" cy="0"/>
          <a:chOff x="0" y="0"/>
          <a:chExt cx="0" cy="0"/>
        </a:xfrm>
      </p:grpSpPr>
      <p:sp>
        <p:nvSpPr>
          <p:cNvPr id="3745" name="Google Shape;3745;p5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746" name="Google Shape;3746;p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1" name="Shape 3761"/>
        <p:cNvGrpSpPr/>
        <p:nvPr/>
      </p:nvGrpSpPr>
      <p:grpSpPr>
        <a:xfrm>
          <a:off x="0" y="0"/>
          <a:ext cx="0" cy="0"/>
          <a:chOff x="0" y="0"/>
          <a:chExt cx="0" cy="0"/>
        </a:xfrm>
      </p:grpSpPr>
      <p:sp>
        <p:nvSpPr>
          <p:cNvPr id="3762" name="Google Shape;3762;p5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763" name="Google Shape;3763;p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9" name="Shape 3839"/>
        <p:cNvGrpSpPr/>
        <p:nvPr/>
      </p:nvGrpSpPr>
      <p:grpSpPr>
        <a:xfrm>
          <a:off x="0" y="0"/>
          <a:ext cx="0" cy="0"/>
          <a:chOff x="0" y="0"/>
          <a:chExt cx="0" cy="0"/>
        </a:xfrm>
      </p:grpSpPr>
      <p:sp>
        <p:nvSpPr>
          <p:cNvPr id="3840" name="Google Shape;3840;p5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841" name="Google Shape;3841;p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4" name="Shape 3944"/>
        <p:cNvGrpSpPr/>
        <p:nvPr/>
      </p:nvGrpSpPr>
      <p:grpSpPr>
        <a:xfrm>
          <a:off x="0" y="0"/>
          <a:ext cx="0" cy="0"/>
          <a:chOff x="0" y="0"/>
          <a:chExt cx="0" cy="0"/>
        </a:xfrm>
      </p:grpSpPr>
      <p:sp>
        <p:nvSpPr>
          <p:cNvPr id="3945" name="Google Shape;3945;p5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946" name="Google Shape;3946;p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1" name="Shape 4061"/>
        <p:cNvGrpSpPr/>
        <p:nvPr/>
      </p:nvGrpSpPr>
      <p:grpSpPr>
        <a:xfrm>
          <a:off x="0" y="0"/>
          <a:ext cx="0" cy="0"/>
          <a:chOff x="0" y="0"/>
          <a:chExt cx="0" cy="0"/>
        </a:xfrm>
      </p:grpSpPr>
      <p:sp>
        <p:nvSpPr>
          <p:cNvPr id="4062" name="Google Shape;4062;p5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063" name="Google Shape;4063;p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7" name="Google Shape;227;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4" name="Shape 4204"/>
        <p:cNvGrpSpPr/>
        <p:nvPr/>
      </p:nvGrpSpPr>
      <p:grpSpPr>
        <a:xfrm>
          <a:off x="0" y="0"/>
          <a:ext cx="0" cy="0"/>
          <a:chOff x="0" y="0"/>
          <a:chExt cx="0" cy="0"/>
        </a:xfrm>
      </p:grpSpPr>
      <p:sp>
        <p:nvSpPr>
          <p:cNvPr id="4205" name="Google Shape;4205;p6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06" name="Google Shape;4206;p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3" name="Shape 4213"/>
        <p:cNvGrpSpPr/>
        <p:nvPr/>
      </p:nvGrpSpPr>
      <p:grpSpPr>
        <a:xfrm>
          <a:off x="0" y="0"/>
          <a:ext cx="0" cy="0"/>
          <a:chOff x="0" y="0"/>
          <a:chExt cx="0" cy="0"/>
        </a:xfrm>
      </p:grpSpPr>
      <p:sp>
        <p:nvSpPr>
          <p:cNvPr id="4214" name="Google Shape;4214;p6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15" name="Google Shape;4215;p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7" name="Shape 4227"/>
        <p:cNvGrpSpPr/>
        <p:nvPr/>
      </p:nvGrpSpPr>
      <p:grpSpPr>
        <a:xfrm>
          <a:off x="0" y="0"/>
          <a:ext cx="0" cy="0"/>
          <a:chOff x="0" y="0"/>
          <a:chExt cx="0" cy="0"/>
        </a:xfrm>
      </p:grpSpPr>
      <p:sp>
        <p:nvSpPr>
          <p:cNvPr id="4228" name="Google Shape;4228;p6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29" name="Google Shape;4229;p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9" name="Shape 4239"/>
        <p:cNvGrpSpPr/>
        <p:nvPr/>
      </p:nvGrpSpPr>
      <p:grpSpPr>
        <a:xfrm>
          <a:off x="0" y="0"/>
          <a:ext cx="0" cy="0"/>
          <a:chOff x="0" y="0"/>
          <a:chExt cx="0" cy="0"/>
        </a:xfrm>
      </p:grpSpPr>
      <p:sp>
        <p:nvSpPr>
          <p:cNvPr id="4240" name="Google Shape;4240;p6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41" name="Google Shape;4241;p6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8" name="Shape 4268"/>
        <p:cNvGrpSpPr/>
        <p:nvPr/>
      </p:nvGrpSpPr>
      <p:grpSpPr>
        <a:xfrm>
          <a:off x="0" y="0"/>
          <a:ext cx="0" cy="0"/>
          <a:chOff x="0" y="0"/>
          <a:chExt cx="0" cy="0"/>
        </a:xfrm>
      </p:grpSpPr>
      <p:sp>
        <p:nvSpPr>
          <p:cNvPr id="4269" name="Google Shape;4269;p6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70" name="Google Shape;4270;p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8" name="Shape 4308"/>
        <p:cNvGrpSpPr/>
        <p:nvPr/>
      </p:nvGrpSpPr>
      <p:grpSpPr>
        <a:xfrm>
          <a:off x="0" y="0"/>
          <a:ext cx="0" cy="0"/>
          <a:chOff x="0" y="0"/>
          <a:chExt cx="0" cy="0"/>
        </a:xfrm>
      </p:grpSpPr>
      <p:sp>
        <p:nvSpPr>
          <p:cNvPr id="4309" name="Google Shape;4309;p6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310" name="Google Shape;4310;p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6" name="Shape 4346"/>
        <p:cNvGrpSpPr/>
        <p:nvPr/>
      </p:nvGrpSpPr>
      <p:grpSpPr>
        <a:xfrm>
          <a:off x="0" y="0"/>
          <a:ext cx="0" cy="0"/>
          <a:chOff x="0" y="0"/>
          <a:chExt cx="0" cy="0"/>
        </a:xfrm>
      </p:grpSpPr>
      <p:sp>
        <p:nvSpPr>
          <p:cNvPr id="4347" name="Google Shape;4347;p6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348" name="Google Shape;4348;p6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8" name="Shape 4378"/>
        <p:cNvGrpSpPr/>
        <p:nvPr/>
      </p:nvGrpSpPr>
      <p:grpSpPr>
        <a:xfrm>
          <a:off x="0" y="0"/>
          <a:ext cx="0" cy="0"/>
          <a:chOff x="0" y="0"/>
          <a:chExt cx="0" cy="0"/>
        </a:xfrm>
      </p:grpSpPr>
      <p:sp>
        <p:nvSpPr>
          <p:cNvPr id="4379" name="Google Shape;4379;p6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380" name="Google Shape;4380;p6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2" name="Shape 4422"/>
        <p:cNvGrpSpPr/>
        <p:nvPr/>
      </p:nvGrpSpPr>
      <p:grpSpPr>
        <a:xfrm>
          <a:off x="0" y="0"/>
          <a:ext cx="0" cy="0"/>
          <a:chOff x="0" y="0"/>
          <a:chExt cx="0" cy="0"/>
        </a:xfrm>
      </p:grpSpPr>
      <p:sp>
        <p:nvSpPr>
          <p:cNvPr id="4423" name="Google Shape;4423;p6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424" name="Google Shape;4424;p6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3" name="Shape 4433"/>
        <p:cNvGrpSpPr/>
        <p:nvPr/>
      </p:nvGrpSpPr>
      <p:grpSpPr>
        <a:xfrm>
          <a:off x="0" y="0"/>
          <a:ext cx="0" cy="0"/>
          <a:chOff x="0" y="0"/>
          <a:chExt cx="0" cy="0"/>
        </a:xfrm>
      </p:grpSpPr>
      <p:sp>
        <p:nvSpPr>
          <p:cNvPr id="4434" name="Google Shape;4434;p6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435" name="Google Shape;4435;p6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0" name="Google Shape;250;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7" name="Shape 4467"/>
        <p:cNvGrpSpPr/>
        <p:nvPr/>
      </p:nvGrpSpPr>
      <p:grpSpPr>
        <a:xfrm>
          <a:off x="0" y="0"/>
          <a:ext cx="0" cy="0"/>
          <a:chOff x="0" y="0"/>
          <a:chExt cx="0" cy="0"/>
        </a:xfrm>
      </p:grpSpPr>
      <p:sp>
        <p:nvSpPr>
          <p:cNvPr id="4468" name="Google Shape;4468;p7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469" name="Google Shape;4469;p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9" name="Shape 4499"/>
        <p:cNvGrpSpPr/>
        <p:nvPr/>
      </p:nvGrpSpPr>
      <p:grpSpPr>
        <a:xfrm>
          <a:off x="0" y="0"/>
          <a:ext cx="0" cy="0"/>
          <a:chOff x="0" y="0"/>
          <a:chExt cx="0" cy="0"/>
        </a:xfrm>
      </p:grpSpPr>
      <p:sp>
        <p:nvSpPr>
          <p:cNvPr id="4500" name="Google Shape;4500;p7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501" name="Google Shape;4501;p7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9" name="Shape 4529"/>
        <p:cNvGrpSpPr/>
        <p:nvPr/>
      </p:nvGrpSpPr>
      <p:grpSpPr>
        <a:xfrm>
          <a:off x="0" y="0"/>
          <a:ext cx="0" cy="0"/>
          <a:chOff x="0" y="0"/>
          <a:chExt cx="0" cy="0"/>
        </a:xfrm>
      </p:grpSpPr>
      <p:sp>
        <p:nvSpPr>
          <p:cNvPr id="4530" name="Google Shape;4530;p7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531" name="Google Shape;4531;p7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8" name="Shape 4548"/>
        <p:cNvGrpSpPr/>
        <p:nvPr/>
      </p:nvGrpSpPr>
      <p:grpSpPr>
        <a:xfrm>
          <a:off x="0" y="0"/>
          <a:ext cx="0" cy="0"/>
          <a:chOff x="0" y="0"/>
          <a:chExt cx="0" cy="0"/>
        </a:xfrm>
      </p:grpSpPr>
      <p:sp>
        <p:nvSpPr>
          <p:cNvPr id="4549" name="Google Shape;4549;p7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550" name="Google Shape;4550;p7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7" name="Shape 4567"/>
        <p:cNvGrpSpPr/>
        <p:nvPr/>
      </p:nvGrpSpPr>
      <p:grpSpPr>
        <a:xfrm>
          <a:off x="0" y="0"/>
          <a:ext cx="0" cy="0"/>
          <a:chOff x="0" y="0"/>
          <a:chExt cx="0" cy="0"/>
        </a:xfrm>
      </p:grpSpPr>
      <p:sp>
        <p:nvSpPr>
          <p:cNvPr id="4568" name="Google Shape;4568;p7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569" name="Google Shape;4569;p7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4" name="Google Shape;274;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20" name="Google Shape;320;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 name="Shape 16"/>
        <p:cNvGrpSpPr/>
        <p:nvPr/>
      </p:nvGrpSpPr>
      <p:grpSpPr>
        <a:xfrm>
          <a:off x="0" y="0"/>
          <a:ext cx="0" cy="0"/>
          <a:chOff x="0" y="0"/>
          <a:chExt cx="0" cy="0"/>
        </a:xfrm>
      </p:grpSpPr>
      <p:sp>
        <p:nvSpPr>
          <p:cNvPr id="17" name="Google Shape;17;p2"/>
          <p:cNvSpPr txBox="1"/>
          <p:nvPr>
            <p:ph type="title"/>
          </p:nvPr>
        </p:nvSpPr>
        <p:spPr>
          <a:xfrm>
            <a:off x="1371600" y="533400"/>
            <a:ext cx="7543800" cy="1143000"/>
          </a:xfrm>
          <a:prstGeom prst="rect">
            <a:avLst/>
          </a:prstGeom>
          <a:noFill/>
          <a:ln>
            <a:noFill/>
          </a:ln>
        </p:spPr>
        <p:txBody>
          <a:bodyPr anchorCtr="0" anchor="ctr" bIns="46025" lIns="92075" spcFirstLastPara="1" rIns="92075" wrap="square" tIns="460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8" name="Google Shape;18;p2"/>
          <p:cNvSpPr txBox="1"/>
          <p:nvPr>
            <p:ph idx="1" type="body"/>
          </p:nvPr>
        </p:nvSpPr>
        <p:spPr>
          <a:xfrm>
            <a:off x="1371600" y="1981200"/>
            <a:ext cx="7620000"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37185" lvl="1" marL="914400" algn="l">
              <a:spcBef>
                <a:spcPts val="360"/>
              </a:spcBef>
              <a:spcAft>
                <a:spcPts val="0"/>
              </a:spcAft>
              <a:buClr>
                <a:schemeClr val="dk1"/>
              </a:buClr>
              <a:buSzPts val="171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9" name="Google Shape;19;p2"/>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3" name="Shape 73"/>
        <p:cNvGrpSpPr/>
        <p:nvPr/>
      </p:nvGrpSpPr>
      <p:grpSpPr>
        <a:xfrm>
          <a:off x="0" y="0"/>
          <a:ext cx="0" cy="0"/>
          <a:chOff x="0" y="0"/>
          <a:chExt cx="0" cy="0"/>
        </a:xfrm>
      </p:grpSpPr>
      <p:sp>
        <p:nvSpPr>
          <p:cNvPr id="74" name="Google Shape;74;p11"/>
          <p:cNvSpPr txBox="1"/>
          <p:nvPr>
            <p:ph type="title"/>
          </p:nvPr>
        </p:nvSpPr>
        <p:spPr>
          <a:xfrm>
            <a:off x="1371600" y="533400"/>
            <a:ext cx="7543800" cy="1143000"/>
          </a:xfrm>
          <a:prstGeom prst="rect">
            <a:avLst/>
          </a:prstGeom>
          <a:noFill/>
          <a:ln>
            <a:noFill/>
          </a:ln>
        </p:spPr>
        <p:txBody>
          <a:bodyPr anchorCtr="0" anchor="ctr" bIns="46025" lIns="92075" spcFirstLastPara="1" rIns="92075" wrap="square" tIns="460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5" name="Google Shape;75;p11"/>
          <p:cNvSpPr txBox="1"/>
          <p:nvPr>
            <p:ph idx="1" type="body"/>
          </p:nvPr>
        </p:nvSpPr>
        <p:spPr>
          <a:xfrm rot="5400000">
            <a:off x="3124200" y="228600"/>
            <a:ext cx="4114800" cy="76200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37185" lvl="1" marL="914400" algn="l">
              <a:spcBef>
                <a:spcPts val="360"/>
              </a:spcBef>
              <a:spcAft>
                <a:spcPts val="0"/>
              </a:spcAft>
              <a:buClr>
                <a:schemeClr val="dk1"/>
              </a:buClr>
              <a:buSzPts val="171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6" name="Google Shape;76;p11"/>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1"/>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9" name="Shape 79"/>
        <p:cNvGrpSpPr/>
        <p:nvPr/>
      </p:nvGrpSpPr>
      <p:grpSpPr>
        <a:xfrm>
          <a:off x="0" y="0"/>
          <a:ext cx="0" cy="0"/>
          <a:chOff x="0" y="0"/>
          <a:chExt cx="0" cy="0"/>
        </a:xfrm>
      </p:grpSpPr>
      <p:sp>
        <p:nvSpPr>
          <p:cNvPr id="80" name="Google Shape;80;p12"/>
          <p:cNvSpPr txBox="1"/>
          <p:nvPr>
            <p:ph type="title"/>
          </p:nvPr>
        </p:nvSpPr>
        <p:spPr>
          <a:xfrm rot="5400000">
            <a:off x="5257800" y="2362200"/>
            <a:ext cx="5562600" cy="1905000"/>
          </a:xfrm>
          <a:prstGeom prst="rect">
            <a:avLst/>
          </a:prstGeom>
          <a:noFill/>
          <a:ln>
            <a:noFill/>
          </a:ln>
        </p:spPr>
        <p:txBody>
          <a:bodyPr anchorCtr="0" anchor="ctr" bIns="46025" lIns="92075" spcFirstLastPara="1" rIns="92075" wrap="square" tIns="460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1" name="Google Shape;81;p12"/>
          <p:cNvSpPr txBox="1"/>
          <p:nvPr>
            <p:ph idx="1" type="body"/>
          </p:nvPr>
        </p:nvSpPr>
        <p:spPr>
          <a:xfrm rot="5400000">
            <a:off x="1371600" y="533400"/>
            <a:ext cx="5562600" cy="5562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37185" lvl="1" marL="914400" algn="l">
              <a:spcBef>
                <a:spcPts val="360"/>
              </a:spcBef>
              <a:spcAft>
                <a:spcPts val="0"/>
              </a:spcAft>
              <a:buClr>
                <a:schemeClr val="dk1"/>
              </a:buClr>
              <a:buSzPts val="171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2" name="Google Shape;82;p12"/>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2"/>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85" name="Shape 85"/>
        <p:cNvGrpSpPr/>
        <p:nvPr/>
      </p:nvGrpSpPr>
      <p:grpSpPr>
        <a:xfrm>
          <a:off x="0" y="0"/>
          <a:ext cx="0" cy="0"/>
          <a:chOff x="0" y="0"/>
          <a:chExt cx="0" cy="0"/>
        </a:xfrm>
      </p:grpSpPr>
      <p:sp>
        <p:nvSpPr>
          <p:cNvPr id="86" name="Google Shape;86;p13"/>
          <p:cNvSpPr txBox="1"/>
          <p:nvPr>
            <p:ph type="title"/>
          </p:nvPr>
        </p:nvSpPr>
        <p:spPr>
          <a:xfrm>
            <a:off x="1371600" y="533400"/>
            <a:ext cx="7543800" cy="1143000"/>
          </a:xfrm>
          <a:prstGeom prst="rect">
            <a:avLst/>
          </a:prstGeom>
          <a:noFill/>
          <a:ln>
            <a:noFill/>
          </a:ln>
        </p:spPr>
        <p:txBody>
          <a:bodyPr anchorCtr="0" anchor="ctr" bIns="46025" lIns="92075" spcFirstLastPara="1" rIns="92075" wrap="square" tIns="460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7" name="Google Shape;87;p13"/>
          <p:cNvSpPr txBox="1"/>
          <p:nvPr>
            <p:ph idx="1" type="body"/>
          </p:nvPr>
        </p:nvSpPr>
        <p:spPr>
          <a:xfrm>
            <a:off x="1371600" y="1981200"/>
            <a:ext cx="3733800"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37185" lvl="1" marL="914400" algn="l">
              <a:spcBef>
                <a:spcPts val="360"/>
              </a:spcBef>
              <a:spcAft>
                <a:spcPts val="0"/>
              </a:spcAft>
              <a:buClr>
                <a:schemeClr val="dk1"/>
              </a:buClr>
              <a:buSzPts val="171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8" name="Google Shape;88;p13"/>
          <p:cNvSpPr txBox="1"/>
          <p:nvPr>
            <p:ph idx="2" type="body"/>
          </p:nvPr>
        </p:nvSpPr>
        <p:spPr>
          <a:xfrm>
            <a:off x="5257800" y="1981200"/>
            <a:ext cx="3733800"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37185" lvl="1" marL="914400" algn="l">
              <a:spcBef>
                <a:spcPts val="360"/>
              </a:spcBef>
              <a:spcAft>
                <a:spcPts val="0"/>
              </a:spcAft>
              <a:buClr>
                <a:schemeClr val="dk1"/>
              </a:buClr>
              <a:buSzPts val="171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9" name="Google Shape;89;p13"/>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3"/>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3"/>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8" name="Shape 98"/>
        <p:cNvGrpSpPr/>
        <p:nvPr/>
      </p:nvGrpSpPr>
      <p:grpSpPr>
        <a:xfrm>
          <a:off x="0" y="0"/>
          <a:ext cx="0" cy="0"/>
          <a:chOff x="0" y="0"/>
          <a:chExt cx="0" cy="0"/>
        </a:xfrm>
      </p:grpSpPr>
      <p:sp>
        <p:nvSpPr>
          <p:cNvPr id="99" name="Google Shape;99;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00" name="Google Shape;100;p1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1" name="Google Shape;101;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4" name="Shape 104"/>
        <p:cNvGrpSpPr/>
        <p:nvPr/>
      </p:nvGrpSpPr>
      <p:grpSpPr>
        <a:xfrm>
          <a:off x="0" y="0"/>
          <a:ext cx="0" cy="0"/>
          <a:chOff x="0" y="0"/>
          <a:chExt cx="0" cy="0"/>
        </a:xfrm>
      </p:grpSpPr>
      <p:sp>
        <p:nvSpPr>
          <p:cNvPr id="105" name="Google Shape;105;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06" name="Google Shape;106;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07" name="Google Shape;107;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0" name="Shape 110"/>
        <p:cNvGrpSpPr/>
        <p:nvPr/>
      </p:nvGrpSpPr>
      <p:grpSpPr>
        <a:xfrm>
          <a:off x="0" y="0"/>
          <a:ext cx="0" cy="0"/>
          <a:chOff x="0" y="0"/>
          <a:chExt cx="0" cy="0"/>
        </a:xfrm>
      </p:grpSpPr>
      <p:sp>
        <p:nvSpPr>
          <p:cNvPr id="111" name="Google Shape;111;p1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12" name="Google Shape;112;p1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113" name="Google Shape;113;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6" name="Shape 116"/>
        <p:cNvGrpSpPr/>
        <p:nvPr/>
      </p:nvGrpSpPr>
      <p:grpSpPr>
        <a:xfrm>
          <a:off x="0" y="0"/>
          <a:ext cx="0" cy="0"/>
          <a:chOff x="0" y="0"/>
          <a:chExt cx="0" cy="0"/>
        </a:xfrm>
      </p:grpSpPr>
      <p:sp>
        <p:nvSpPr>
          <p:cNvPr id="117" name="Google Shape;117;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18" name="Google Shape;118;p1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119" name="Google Shape;119;p1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120" name="Google Shape;120;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1" name="Google Shape;121;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23" name="Shape 123"/>
        <p:cNvGrpSpPr/>
        <p:nvPr/>
      </p:nvGrpSpPr>
      <p:grpSpPr>
        <a:xfrm>
          <a:off x="0" y="0"/>
          <a:ext cx="0" cy="0"/>
          <a:chOff x="0" y="0"/>
          <a:chExt cx="0" cy="0"/>
        </a:xfrm>
      </p:grpSpPr>
      <p:sp>
        <p:nvSpPr>
          <p:cNvPr id="124" name="Google Shape;124;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25" name="Google Shape;125;p1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26" name="Google Shape;126;p1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7" name="Google Shape;127;p1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28" name="Google Shape;128;p1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9" name="Google Shape;129;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2" name="Shape 132"/>
        <p:cNvGrpSpPr/>
        <p:nvPr/>
      </p:nvGrpSpPr>
      <p:grpSpPr>
        <a:xfrm>
          <a:off x="0" y="0"/>
          <a:ext cx="0" cy="0"/>
          <a:chOff x="0" y="0"/>
          <a:chExt cx="0" cy="0"/>
        </a:xfrm>
      </p:grpSpPr>
      <p:sp>
        <p:nvSpPr>
          <p:cNvPr id="133" name="Google Shape;133;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34" name="Google Shape;134;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7" name="Shape 137"/>
        <p:cNvGrpSpPr/>
        <p:nvPr/>
      </p:nvGrpSpPr>
      <p:grpSpPr>
        <a:xfrm>
          <a:off x="0" y="0"/>
          <a:ext cx="0" cy="0"/>
          <a:chOff x="0" y="0"/>
          <a:chExt cx="0" cy="0"/>
        </a:xfrm>
      </p:grpSpPr>
      <p:sp>
        <p:nvSpPr>
          <p:cNvPr id="138" name="Google Shape;138;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 name="Shape 22"/>
        <p:cNvGrpSpPr/>
        <p:nvPr/>
      </p:nvGrpSpPr>
      <p:grpSpPr>
        <a:xfrm>
          <a:off x="0" y="0"/>
          <a:ext cx="0" cy="0"/>
          <a:chOff x="0" y="0"/>
          <a:chExt cx="0" cy="0"/>
        </a:xfrm>
      </p:grpSpPr>
      <p:sp>
        <p:nvSpPr>
          <p:cNvPr id="23" name="Google Shape;23;p3"/>
          <p:cNvSpPr txBox="1"/>
          <p:nvPr>
            <p:ph type="ctrTitle"/>
          </p:nvPr>
        </p:nvSpPr>
        <p:spPr>
          <a:xfrm>
            <a:off x="3581400" y="685800"/>
            <a:ext cx="5561013" cy="3352800"/>
          </a:xfrm>
          <a:prstGeom prst="rect">
            <a:avLst/>
          </a:prstGeom>
          <a:noFill/>
          <a:ln>
            <a:noFill/>
          </a:ln>
        </p:spPr>
        <p:txBody>
          <a:bodyPr anchorCtr="0" anchor="ctr" bIns="46025" lIns="92075" spcFirstLastPara="1" rIns="92075" wrap="square" tIns="46025">
            <a:noAutofit/>
          </a:bodyPr>
          <a:lstStyle>
            <a:lvl1pPr lvl="0" algn="ctr">
              <a:spcBef>
                <a:spcPts val="0"/>
              </a:spcBef>
              <a:spcAft>
                <a:spcPts val="0"/>
              </a:spcAft>
              <a:buSzPts val="1400"/>
              <a:buNone/>
              <a:defRPr>
                <a:solidFill>
                  <a:schemeClr val="lt2"/>
                </a:solidFil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4" name="Google Shape;24;p3"/>
          <p:cNvSpPr txBox="1"/>
          <p:nvPr>
            <p:ph idx="1" type="subTitle"/>
          </p:nvPr>
        </p:nvSpPr>
        <p:spPr>
          <a:xfrm>
            <a:off x="5181600" y="4038600"/>
            <a:ext cx="3960813" cy="1752600"/>
          </a:xfrm>
          <a:prstGeom prst="rect">
            <a:avLst/>
          </a:prstGeom>
          <a:noFill/>
          <a:ln>
            <a:noFill/>
          </a:ln>
        </p:spPr>
        <p:txBody>
          <a:bodyPr anchorCtr="0" anchor="ctr" bIns="46025" lIns="92075" spcFirstLastPara="1" rIns="92075" wrap="square" tIns="46025">
            <a:noAutofit/>
          </a:bodyPr>
          <a:lstStyle>
            <a:lvl1pPr lvl="0" algn="ctr">
              <a:spcBef>
                <a:spcPts val="640"/>
              </a:spcBef>
              <a:spcAft>
                <a:spcPts val="0"/>
              </a:spcAft>
              <a:buSzPts val="3200"/>
              <a:buFont typeface="Noto Sans Symbols"/>
              <a:buNone/>
              <a:defRPr>
                <a:solidFill>
                  <a:schemeClr val="lt2"/>
                </a:solidFill>
              </a:defRPr>
            </a:lvl1pPr>
            <a:lvl2pPr lvl="1" algn="l">
              <a:spcBef>
                <a:spcPts val="360"/>
              </a:spcBef>
              <a:spcAft>
                <a:spcPts val="0"/>
              </a:spcAft>
              <a:buClr>
                <a:schemeClr val="dk1"/>
              </a:buClr>
              <a:buSzPts val="1710"/>
              <a:buChar char="–"/>
              <a:defRPr/>
            </a:lvl2pPr>
            <a:lvl3pPr lvl="2" algn="l">
              <a:spcBef>
                <a:spcPts val="360"/>
              </a:spcBef>
              <a:spcAft>
                <a:spcPts val="0"/>
              </a:spcAft>
              <a:buClr>
                <a:schemeClr val="dk1"/>
              </a:buClr>
              <a:buSzPts val="1800"/>
              <a:buChar char="•"/>
              <a:defRPr/>
            </a:lvl3pPr>
            <a:lvl4pPr lvl="3" algn="l">
              <a:spcBef>
                <a:spcPts val="360"/>
              </a:spcBef>
              <a:spcAft>
                <a:spcPts val="0"/>
              </a:spcAft>
              <a:buClr>
                <a:schemeClr val="dk1"/>
              </a:buClr>
              <a:buSzPts val="1800"/>
              <a:buChar char="–"/>
              <a:defRPr/>
            </a:lvl4pPr>
            <a:lvl5pPr lvl="4" algn="l">
              <a:spcBef>
                <a:spcPts val="360"/>
              </a:spcBef>
              <a:spcAft>
                <a:spcPts val="0"/>
              </a:spcAft>
              <a:buClr>
                <a:schemeClr val="dk1"/>
              </a:buClr>
              <a:buSzPts val="1800"/>
              <a:buChar char="•"/>
              <a:defRPr/>
            </a:lvl5pPr>
            <a:lvl6pPr lvl="5" algn="l">
              <a:spcBef>
                <a:spcPts val="360"/>
              </a:spcBef>
              <a:spcAft>
                <a:spcPts val="0"/>
              </a:spcAft>
              <a:buClr>
                <a:schemeClr val="dk1"/>
              </a:buClr>
              <a:buSzPts val="1800"/>
              <a:buChar char="•"/>
              <a:defRPr/>
            </a:lvl6pPr>
            <a:lvl7pPr lvl="6" algn="l">
              <a:spcBef>
                <a:spcPts val="360"/>
              </a:spcBef>
              <a:spcAft>
                <a:spcPts val="0"/>
              </a:spcAft>
              <a:buClr>
                <a:schemeClr val="dk1"/>
              </a:buClr>
              <a:buSzPts val="1800"/>
              <a:buChar char="•"/>
              <a:defRPr/>
            </a:lvl7pPr>
            <a:lvl8pPr lvl="7" algn="l">
              <a:spcBef>
                <a:spcPts val="360"/>
              </a:spcBef>
              <a:spcAft>
                <a:spcPts val="0"/>
              </a:spcAft>
              <a:buClr>
                <a:schemeClr val="dk1"/>
              </a:buClr>
              <a:buSzPts val="1800"/>
              <a:buChar char="•"/>
              <a:defRPr/>
            </a:lvl8pPr>
            <a:lvl9pPr lvl="8" algn="l">
              <a:spcBef>
                <a:spcPts val="360"/>
              </a:spcBef>
              <a:spcAft>
                <a:spcPts val="0"/>
              </a:spcAft>
              <a:buClr>
                <a:schemeClr val="dk1"/>
              </a:buClr>
              <a:buSzPts val="1800"/>
              <a:buChar char="•"/>
              <a:defRPr/>
            </a:lvl9pPr>
          </a:lstStyle>
          <a:p/>
        </p:txBody>
      </p:sp>
      <p:sp>
        <p:nvSpPr>
          <p:cNvPr id="25" name="Google Shape;25;p3"/>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solidFill>
                  <a:srgbClr val="EAEAE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solidFill>
                  <a:srgbClr val="EAEAE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rgbClr val="EAEAEA"/>
                </a:solidFill>
                <a:latin typeface="Times New Roman"/>
                <a:ea typeface="Times New Roman"/>
                <a:cs typeface="Times New Roman"/>
                <a:sym typeface="Times New Roman"/>
              </a:defRPr>
            </a:lvl1pPr>
            <a:lvl2pPr indent="0" lvl="1" marL="0" marR="0" algn="r">
              <a:spcBef>
                <a:spcPts val="0"/>
              </a:spcBef>
              <a:spcAft>
                <a:spcPts val="0"/>
              </a:spcAft>
              <a:buNone/>
              <a:defRPr sz="1400">
                <a:solidFill>
                  <a:srgbClr val="EAEAEA"/>
                </a:solidFill>
                <a:latin typeface="Times New Roman"/>
                <a:ea typeface="Times New Roman"/>
                <a:cs typeface="Times New Roman"/>
                <a:sym typeface="Times New Roman"/>
              </a:defRPr>
            </a:lvl2pPr>
            <a:lvl3pPr indent="0" lvl="2" marL="0" marR="0" algn="r">
              <a:spcBef>
                <a:spcPts val="0"/>
              </a:spcBef>
              <a:spcAft>
                <a:spcPts val="0"/>
              </a:spcAft>
              <a:buNone/>
              <a:defRPr sz="1400">
                <a:solidFill>
                  <a:srgbClr val="EAEAEA"/>
                </a:solidFill>
                <a:latin typeface="Times New Roman"/>
                <a:ea typeface="Times New Roman"/>
                <a:cs typeface="Times New Roman"/>
                <a:sym typeface="Times New Roman"/>
              </a:defRPr>
            </a:lvl3pPr>
            <a:lvl4pPr indent="0" lvl="3" marL="0" marR="0" algn="r">
              <a:spcBef>
                <a:spcPts val="0"/>
              </a:spcBef>
              <a:spcAft>
                <a:spcPts val="0"/>
              </a:spcAft>
              <a:buNone/>
              <a:defRPr sz="1400">
                <a:solidFill>
                  <a:srgbClr val="EAEAEA"/>
                </a:solidFill>
                <a:latin typeface="Times New Roman"/>
                <a:ea typeface="Times New Roman"/>
                <a:cs typeface="Times New Roman"/>
                <a:sym typeface="Times New Roman"/>
              </a:defRPr>
            </a:lvl4pPr>
            <a:lvl5pPr indent="0" lvl="4" marL="0" marR="0" algn="r">
              <a:spcBef>
                <a:spcPts val="0"/>
              </a:spcBef>
              <a:spcAft>
                <a:spcPts val="0"/>
              </a:spcAft>
              <a:buNone/>
              <a:defRPr sz="1400">
                <a:solidFill>
                  <a:srgbClr val="EAEAEA"/>
                </a:solidFill>
                <a:latin typeface="Times New Roman"/>
                <a:ea typeface="Times New Roman"/>
                <a:cs typeface="Times New Roman"/>
                <a:sym typeface="Times New Roman"/>
              </a:defRPr>
            </a:lvl5pPr>
            <a:lvl6pPr indent="0" lvl="5" marL="0" marR="0" algn="r">
              <a:spcBef>
                <a:spcPts val="0"/>
              </a:spcBef>
              <a:spcAft>
                <a:spcPts val="0"/>
              </a:spcAft>
              <a:buNone/>
              <a:defRPr sz="1400">
                <a:solidFill>
                  <a:srgbClr val="EAEAEA"/>
                </a:solidFill>
                <a:latin typeface="Times New Roman"/>
                <a:ea typeface="Times New Roman"/>
                <a:cs typeface="Times New Roman"/>
                <a:sym typeface="Times New Roman"/>
              </a:defRPr>
            </a:lvl6pPr>
            <a:lvl7pPr indent="0" lvl="6" marL="0" marR="0" algn="r">
              <a:spcBef>
                <a:spcPts val="0"/>
              </a:spcBef>
              <a:spcAft>
                <a:spcPts val="0"/>
              </a:spcAft>
              <a:buNone/>
              <a:defRPr sz="1400">
                <a:solidFill>
                  <a:srgbClr val="EAEAEA"/>
                </a:solidFill>
                <a:latin typeface="Times New Roman"/>
                <a:ea typeface="Times New Roman"/>
                <a:cs typeface="Times New Roman"/>
                <a:sym typeface="Times New Roman"/>
              </a:defRPr>
            </a:lvl7pPr>
            <a:lvl8pPr indent="0" lvl="7" marL="0" marR="0" algn="r">
              <a:spcBef>
                <a:spcPts val="0"/>
              </a:spcBef>
              <a:spcAft>
                <a:spcPts val="0"/>
              </a:spcAft>
              <a:buNone/>
              <a:defRPr sz="1400">
                <a:solidFill>
                  <a:srgbClr val="EAEAEA"/>
                </a:solidFill>
                <a:latin typeface="Times New Roman"/>
                <a:ea typeface="Times New Roman"/>
                <a:cs typeface="Times New Roman"/>
                <a:sym typeface="Times New Roman"/>
              </a:defRPr>
            </a:lvl8pPr>
            <a:lvl9pPr indent="0" lvl="8" marL="0" marR="0" algn="r">
              <a:spcBef>
                <a:spcPts val="0"/>
              </a:spcBef>
              <a:spcAft>
                <a:spcPts val="0"/>
              </a:spcAft>
              <a:buNone/>
              <a:defRPr sz="1400">
                <a:solidFill>
                  <a:srgbClr val="EAEAEA"/>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41" name="Shape 141"/>
        <p:cNvGrpSpPr/>
        <p:nvPr/>
      </p:nvGrpSpPr>
      <p:grpSpPr>
        <a:xfrm>
          <a:off x="0" y="0"/>
          <a:ext cx="0" cy="0"/>
          <a:chOff x="0" y="0"/>
          <a:chExt cx="0" cy="0"/>
        </a:xfrm>
      </p:grpSpPr>
      <p:sp>
        <p:nvSpPr>
          <p:cNvPr id="142" name="Google Shape;142;p2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43" name="Google Shape;143;p2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144" name="Google Shape;144;p2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45" name="Google Shape;145;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8" name="Shape 148"/>
        <p:cNvGrpSpPr/>
        <p:nvPr/>
      </p:nvGrpSpPr>
      <p:grpSpPr>
        <a:xfrm>
          <a:off x="0" y="0"/>
          <a:ext cx="0" cy="0"/>
          <a:chOff x="0" y="0"/>
          <a:chExt cx="0" cy="0"/>
        </a:xfrm>
      </p:grpSpPr>
      <p:sp>
        <p:nvSpPr>
          <p:cNvPr id="149" name="Google Shape;149;p2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50" name="Google Shape;150;p23"/>
          <p:cNvSpPr/>
          <p:nvPr>
            <p:ph idx="2" type="pic"/>
          </p:nvPr>
        </p:nvSpPr>
        <p:spPr>
          <a:xfrm>
            <a:off x="1792288" y="612775"/>
            <a:ext cx="5486400" cy="4114800"/>
          </a:xfrm>
          <a:prstGeom prst="rect">
            <a:avLst/>
          </a:prstGeom>
          <a:noFill/>
          <a:ln>
            <a:noFill/>
          </a:ln>
        </p:spPr>
      </p:sp>
      <p:sp>
        <p:nvSpPr>
          <p:cNvPr id="151" name="Google Shape;151;p2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52" name="Google Shape;152;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4" name="Google Shape;154;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55" name="Shape 155"/>
        <p:cNvGrpSpPr/>
        <p:nvPr/>
      </p:nvGrpSpPr>
      <p:grpSpPr>
        <a:xfrm>
          <a:off x="0" y="0"/>
          <a:ext cx="0" cy="0"/>
          <a:chOff x="0" y="0"/>
          <a:chExt cx="0" cy="0"/>
        </a:xfrm>
      </p:grpSpPr>
      <p:sp>
        <p:nvSpPr>
          <p:cNvPr id="156" name="Google Shape;156;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57" name="Google Shape;157;p2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58" name="Google Shape;158;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9" name="Google Shape;159;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0" name="Google Shape;160;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1" name="Shape 161"/>
        <p:cNvGrpSpPr/>
        <p:nvPr/>
      </p:nvGrpSpPr>
      <p:grpSpPr>
        <a:xfrm>
          <a:off x="0" y="0"/>
          <a:ext cx="0" cy="0"/>
          <a:chOff x="0" y="0"/>
          <a:chExt cx="0" cy="0"/>
        </a:xfrm>
      </p:grpSpPr>
      <p:sp>
        <p:nvSpPr>
          <p:cNvPr id="162" name="Google Shape;162;p2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63" name="Google Shape;163;p2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64" name="Google Shape;164;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5" name="Google Shape;165;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6" name="Google Shape;166;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4"/>
          <p:cNvSpPr txBox="1"/>
          <p:nvPr>
            <p:ph type="title"/>
          </p:nvPr>
        </p:nvSpPr>
        <p:spPr>
          <a:xfrm>
            <a:off x="722313" y="4406900"/>
            <a:ext cx="7772400" cy="1362075"/>
          </a:xfrm>
          <a:prstGeom prst="rect">
            <a:avLst/>
          </a:prstGeom>
          <a:noFill/>
          <a:ln>
            <a:noFill/>
          </a:ln>
        </p:spPr>
        <p:txBody>
          <a:bodyPr anchorCtr="0" anchor="t" bIns="46025" lIns="92075" spcFirstLastPara="1" rIns="92075" wrap="square" tIns="46025">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0" name="Google Shape;30;p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SzPts val="2000"/>
              <a:buNone/>
              <a:defRPr sz="2000"/>
            </a:lvl1pPr>
            <a:lvl2pPr indent="-228600" lvl="1" marL="914400" algn="l">
              <a:spcBef>
                <a:spcPts val="360"/>
              </a:spcBef>
              <a:spcAft>
                <a:spcPts val="0"/>
              </a:spcAft>
              <a:buClr>
                <a:schemeClr val="dk1"/>
              </a:buClr>
              <a:buSzPts val="1710"/>
              <a:buFont typeface="Times New Roman"/>
              <a:buNone/>
              <a:defRPr sz="1800"/>
            </a:lvl2pPr>
            <a:lvl3pPr indent="-228600" lvl="2" marL="1371600" algn="l">
              <a:spcBef>
                <a:spcPts val="320"/>
              </a:spcBef>
              <a:spcAft>
                <a:spcPts val="0"/>
              </a:spcAft>
              <a:buClr>
                <a:schemeClr val="dk1"/>
              </a:buClr>
              <a:buSzPts val="1600"/>
              <a:buFont typeface="Times New Roman"/>
              <a:buNone/>
              <a:defRPr sz="1600"/>
            </a:lvl3pPr>
            <a:lvl4pPr indent="-228600" lvl="3" marL="1828800" algn="l">
              <a:spcBef>
                <a:spcPts val="280"/>
              </a:spcBef>
              <a:spcAft>
                <a:spcPts val="0"/>
              </a:spcAft>
              <a:buClr>
                <a:schemeClr val="dk1"/>
              </a:buClr>
              <a:buSzPts val="1400"/>
              <a:buFont typeface="Times New Roman"/>
              <a:buNone/>
              <a:defRPr sz="1400"/>
            </a:lvl4pPr>
            <a:lvl5pPr indent="-228600" lvl="4" marL="2286000" algn="l">
              <a:spcBef>
                <a:spcPts val="280"/>
              </a:spcBef>
              <a:spcAft>
                <a:spcPts val="0"/>
              </a:spcAft>
              <a:buClr>
                <a:schemeClr val="dk1"/>
              </a:buClr>
              <a:buSzPts val="1400"/>
              <a:buFont typeface="Times New Roman"/>
              <a:buNone/>
              <a:defRPr sz="1400"/>
            </a:lvl5pPr>
            <a:lvl6pPr indent="-228600" lvl="5" marL="2743200" algn="l">
              <a:spcBef>
                <a:spcPts val="280"/>
              </a:spcBef>
              <a:spcAft>
                <a:spcPts val="0"/>
              </a:spcAft>
              <a:buClr>
                <a:schemeClr val="dk1"/>
              </a:buClr>
              <a:buSzPts val="1400"/>
              <a:buFont typeface="Times New Roman"/>
              <a:buNone/>
              <a:defRPr sz="1400"/>
            </a:lvl6pPr>
            <a:lvl7pPr indent="-228600" lvl="6" marL="3200400" algn="l">
              <a:spcBef>
                <a:spcPts val="280"/>
              </a:spcBef>
              <a:spcAft>
                <a:spcPts val="0"/>
              </a:spcAft>
              <a:buClr>
                <a:schemeClr val="dk1"/>
              </a:buClr>
              <a:buSzPts val="1400"/>
              <a:buFont typeface="Times New Roman"/>
              <a:buNone/>
              <a:defRPr sz="1400"/>
            </a:lvl7pPr>
            <a:lvl8pPr indent="-228600" lvl="7" marL="3657600" algn="l">
              <a:spcBef>
                <a:spcPts val="280"/>
              </a:spcBef>
              <a:spcAft>
                <a:spcPts val="0"/>
              </a:spcAft>
              <a:buClr>
                <a:schemeClr val="dk1"/>
              </a:buClr>
              <a:buSzPts val="1400"/>
              <a:buFont typeface="Times New Roman"/>
              <a:buNone/>
              <a:defRPr sz="1400"/>
            </a:lvl8pPr>
            <a:lvl9pPr indent="-228600" lvl="8" marL="4114800" algn="l">
              <a:spcBef>
                <a:spcPts val="280"/>
              </a:spcBef>
              <a:spcAft>
                <a:spcPts val="0"/>
              </a:spcAft>
              <a:buClr>
                <a:schemeClr val="dk1"/>
              </a:buClr>
              <a:buSzPts val="1400"/>
              <a:buFont typeface="Times New Roman"/>
              <a:buNone/>
              <a:defRPr sz="1400"/>
            </a:lvl9pPr>
          </a:lstStyle>
          <a:p/>
        </p:txBody>
      </p:sp>
      <p:sp>
        <p:nvSpPr>
          <p:cNvPr id="31" name="Google Shape;31;p4"/>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5"/>
          <p:cNvSpPr txBox="1"/>
          <p:nvPr>
            <p:ph type="title"/>
          </p:nvPr>
        </p:nvSpPr>
        <p:spPr>
          <a:xfrm>
            <a:off x="1371600" y="533400"/>
            <a:ext cx="7543800" cy="1143000"/>
          </a:xfrm>
          <a:prstGeom prst="rect">
            <a:avLst/>
          </a:prstGeom>
          <a:noFill/>
          <a:ln>
            <a:noFill/>
          </a:ln>
        </p:spPr>
        <p:txBody>
          <a:bodyPr anchorCtr="0" anchor="ctr" bIns="46025" lIns="92075" spcFirstLastPara="1" rIns="92075" wrap="square" tIns="460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6" name="Google Shape;36;p5"/>
          <p:cNvSpPr txBox="1"/>
          <p:nvPr>
            <p:ph idx="1" type="body"/>
          </p:nvPr>
        </p:nvSpPr>
        <p:spPr>
          <a:xfrm>
            <a:off x="1371600" y="1981200"/>
            <a:ext cx="3733800" cy="41148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SzPts val="2800"/>
              <a:buChar char="⬥"/>
              <a:defRPr sz="2800"/>
            </a:lvl1pPr>
            <a:lvl2pPr indent="-373380" lvl="1" marL="914400" algn="l">
              <a:spcBef>
                <a:spcPts val="480"/>
              </a:spcBef>
              <a:spcAft>
                <a:spcPts val="0"/>
              </a:spcAft>
              <a:buClr>
                <a:schemeClr val="dk1"/>
              </a:buClr>
              <a:buSzPts val="2280"/>
              <a:buFont typeface="Times New Roman"/>
              <a:buChar char="–"/>
              <a:defRPr sz="2400"/>
            </a:lvl2pPr>
            <a:lvl3pPr indent="-355600" lvl="2" marL="1371600" algn="l">
              <a:spcBef>
                <a:spcPts val="400"/>
              </a:spcBef>
              <a:spcAft>
                <a:spcPts val="0"/>
              </a:spcAft>
              <a:buClr>
                <a:schemeClr val="dk1"/>
              </a:buClr>
              <a:buSzPts val="2000"/>
              <a:buFont typeface="Times New Roman"/>
              <a:buChar char="•"/>
              <a:defRPr sz="2000"/>
            </a:lvl3pPr>
            <a:lvl4pPr indent="-342900" lvl="3" marL="1828800" algn="l">
              <a:spcBef>
                <a:spcPts val="360"/>
              </a:spcBef>
              <a:spcAft>
                <a:spcPts val="0"/>
              </a:spcAft>
              <a:buClr>
                <a:schemeClr val="dk1"/>
              </a:buClr>
              <a:buSzPts val="1800"/>
              <a:buFont typeface="Times New Roman"/>
              <a:buChar char="–"/>
              <a:defRPr sz="1800"/>
            </a:lvl4pPr>
            <a:lvl5pPr indent="-342900" lvl="4" marL="2286000" algn="l">
              <a:spcBef>
                <a:spcPts val="360"/>
              </a:spcBef>
              <a:spcAft>
                <a:spcPts val="0"/>
              </a:spcAft>
              <a:buClr>
                <a:schemeClr val="dk1"/>
              </a:buClr>
              <a:buSzPts val="1800"/>
              <a:buFont typeface="Times New Roman"/>
              <a:buChar char="•"/>
              <a:defRPr sz="1800"/>
            </a:lvl5pPr>
            <a:lvl6pPr indent="-342900" lvl="5" marL="2743200" algn="l">
              <a:spcBef>
                <a:spcPts val="360"/>
              </a:spcBef>
              <a:spcAft>
                <a:spcPts val="0"/>
              </a:spcAft>
              <a:buClr>
                <a:schemeClr val="dk1"/>
              </a:buClr>
              <a:buSzPts val="1800"/>
              <a:buFont typeface="Times New Roman"/>
              <a:buChar char="•"/>
              <a:defRPr sz="1800"/>
            </a:lvl6pPr>
            <a:lvl7pPr indent="-342900" lvl="6" marL="3200400" algn="l">
              <a:spcBef>
                <a:spcPts val="360"/>
              </a:spcBef>
              <a:spcAft>
                <a:spcPts val="0"/>
              </a:spcAft>
              <a:buClr>
                <a:schemeClr val="dk1"/>
              </a:buClr>
              <a:buSzPts val="1800"/>
              <a:buFont typeface="Times New Roman"/>
              <a:buChar char="•"/>
              <a:defRPr sz="1800"/>
            </a:lvl7pPr>
            <a:lvl8pPr indent="-342900" lvl="7" marL="3657600" algn="l">
              <a:spcBef>
                <a:spcPts val="360"/>
              </a:spcBef>
              <a:spcAft>
                <a:spcPts val="0"/>
              </a:spcAft>
              <a:buClr>
                <a:schemeClr val="dk1"/>
              </a:buClr>
              <a:buSzPts val="1800"/>
              <a:buFont typeface="Times New Roman"/>
              <a:buChar char="•"/>
              <a:defRPr sz="1800"/>
            </a:lvl8pPr>
            <a:lvl9pPr indent="-342900" lvl="8" marL="4114800" algn="l">
              <a:spcBef>
                <a:spcPts val="360"/>
              </a:spcBef>
              <a:spcAft>
                <a:spcPts val="0"/>
              </a:spcAft>
              <a:buClr>
                <a:schemeClr val="dk1"/>
              </a:buClr>
              <a:buSzPts val="1800"/>
              <a:buFont typeface="Times New Roman"/>
              <a:buChar char="•"/>
              <a:defRPr sz="1800"/>
            </a:lvl9pPr>
          </a:lstStyle>
          <a:p/>
        </p:txBody>
      </p:sp>
      <p:sp>
        <p:nvSpPr>
          <p:cNvPr id="37" name="Google Shape;37;p5"/>
          <p:cNvSpPr txBox="1"/>
          <p:nvPr>
            <p:ph idx="2" type="body"/>
          </p:nvPr>
        </p:nvSpPr>
        <p:spPr>
          <a:xfrm>
            <a:off x="5257800" y="1981200"/>
            <a:ext cx="3733800" cy="41148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SzPts val="2800"/>
              <a:buChar char="⬥"/>
              <a:defRPr sz="2800"/>
            </a:lvl1pPr>
            <a:lvl2pPr indent="-373380" lvl="1" marL="914400" algn="l">
              <a:spcBef>
                <a:spcPts val="480"/>
              </a:spcBef>
              <a:spcAft>
                <a:spcPts val="0"/>
              </a:spcAft>
              <a:buClr>
                <a:schemeClr val="dk1"/>
              </a:buClr>
              <a:buSzPts val="2280"/>
              <a:buFont typeface="Times New Roman"/>
              <a:buChar char="–"/>
              <a:defRPr sz="2400"/>
            </a:lvl2pPr>
            <a:lvl3pPr indent="-355600" lvl="2" marL="1371600" algn="l">
              <a:spcBef>
                <a:spcPts val="400"/>
              </a:spcBef>
              <a:spcAft>
                <a:spcPts val="0"/>
              </a:spcAft>
              <a:buClr>
                <a:schemeClr val="dk1"/>
              </a:buClr>
              <a:buSzPts val="2000"/>
              <a:buFont typeface="Times New Roman"/>
              <a:buChar char="•"/>
              <a:defRPr sz="2000"/>
            </a:lvl3pPr>
            <a:lvl4pPr indent="-342900" lvl="3" marL="1828800" algn="l">
              <a:spcBef>
                <a:spcPts val="360"/>
              </a:spcBef>
              <a:spcAft>
                <a:spcPts val="0"/>
              </a:spcAft>
              <a:buClr>
                <a:schemeClr val="dk1"/>
              </a:buClr>
              <a:buSzPts val="1800"/>
              <a:buFont typeface="Times New Roman"/>
              <a:buChar char="–"/>
              <a:defRPr sz="1800"/>
            </a:lvl4pPr>
            <a:lvl5pPr indent="-342900" lvl="4" marL="2286000" algn="l">
              <a:spcBef>
                <a:spcPts val="360"/>
              </a:spcBef>
              <a:spcAft>
                <a:spcPts val="0"/>
              </a:spcAft>
              <a:buClr>
                <a:schemeClr val="dk1"/>
              </a:buClr>
              <a:buSzPts val="1800"/>
              <a:buFont typeface="Times New Roman"/>
              <a:buChar char="•"/>
              <a:defRPr sz="1800"/>
            </a:lvl5pPr>
            <a:lvl6pPr indent="-342900" lvl="5" marL="2743200" algn="l">
              <a:spcBef>
                <a:spcPts val="360"/>
              </a:spcBef>
              <a:spcAft>
                <a:spcPts val="0"/>
              </a:spcAft>
              <a:buClr>
                <a:schemeClr val="dk1"/>
              </a:buClr>
              <a:buSzPts val="1800"/>
              <a:buFont typeface="Times New Roman"/>
              <a:buChar char="•"/>
              <a:defRPr sz="1800"/>
            </a:lvl6pPr>
            <a:lvl7pPr indent="-342900" lvl="6" marL="3200400" algn="l">
              <a:spcBef>
                <a:spcPts val="360"/>
              </a:spcBef>
              <a:spcAft>
                <a:spcPts val="0"/>
              </a:spcAft>
              <a:buClr>
                <a:schemeClr val="dk1"/>
              </a:buClr>
              <a:buSzPts val="1800"/>
              <a:buFont typeface="Times New Roman"/>
              <a:buChar char="•"/>
              <a:defRPr sz="1800"/>
            </a:lvl7pPr>
            <a:lvl8pPr indent="-342900" lvl="7" marL="3657600" algn="l">
              <a:spcBef>
                <a:spcPts val="360"/>
              </a:spcBef>
              <a:spcAft>
                <a:spcPts val="0"/>
              </a:spcAft>
              <a:buClr>
                <a:schemeClr val="dk1"/>
              </a:buClr>
              <a:buSzPts val="1800"/>
              <a:buFont typeface="Times New Roman"/>
              <a:buChar char="•"/>
              <a:defRPr sz="1800"/>
            </a:lvl8pPr>
            <a:lvl9pPr indent="-342900" lvl="8" marL="4114800" algn="l">
              <a:spcBef>
                <a:spcPts val="360"/>
              </a:spcBef>
              <a:spcAft>
                <a:spcPts val="0"/>
              </a:spcAft>
              <a:buClr>
                <a:schemeClr val="dk1"/>
              </a:buClr>
              <a:buSzPts val="1800"/>
              <a:buFont typeface="Times New Roman"/>
              <a:buChar char="•"/>
              <a:defRPr sz="1800"/>
            </a:lvl9pPr>
          </a:lstStyle>
          <a:p/>
        </p:txBody>
      </p:sp>
      <p:sp>
        <p:nvSpPr>
          <p:cNvPr id="38" name="Google Shape;38;p5"/>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1" name="Shape 41"/>
        <p:cNvGrpSpPr/>
        <p:nvPr/>
      </p:nvGrpSpPr>
      <p:grpSpPr>
        <a:xfrm>
          <a:off x="0" y="0"/>
          <a:ext cx="0" cy="0"/>
          <a:chOff x="0" y="0"/>
          <a:chExt cx="0" cy="0"/>
        </a:xfrm>
      </p:grpSpPr>
      <p:sp>
        <p:nvSpPr>
          <p:cNvPr id="42" name="Google Shape;42;p6"/>
          <p:cNvSpPr txBox="1"/>
          <p:nvPr>
            <p:ph type="title"/>
          </p:nvPr>
        </p:nvSpPr>
        <p:spPr>
          <a:xfrm>
            <a:off x="457200" y="274638"/>
            <a:ext cx="8229600" cy="1143000"/>
          </a:xfrm>
          <a:prstGeom prst="rect">
            <a:avLst/>
          </a:prstGeom>
          <a:noFill/>
          <a:ln>
            <a:noFill/>
          </a:ln>
        </p:spPr>
        <p:txBody>
          <a:bodyPr anchorCtr="0" anchor="ctr" bIns="46025" lIns="92075" spcFirstLastPara="1" rIns="92075" wrap="square" tIns="460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3" name="Google Shape;43;p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None/>
              <a:defRPr b="1" sz="2400"/>
            </a:lvl1pPr>
            <a:lvl2pPr indent="-228600" lvl="1" marL="914400" algn="l">
              <a:spcBef>
                <a:spcPts val="400"/>
              </a:spcBef>
              <a:spcAft>
                <a:spcPts val="0"/>
              </a:spcAft>
              <a:buClr>
                <a:schemeClr val="dk1"/>
              </a:buClr>
              <a:buSzPts val="1900"/>
              <a:buFont typeface="Times New Roman"/>
              <a:buNone/>
              <a:defRPr b="1" sz="2000"/>
            </a:lvl2pPr>
            <a:lvl3pPr indent="-228600" lvl="2" marL="1371600" algn="l">
              <a:spcBef>
                <a:spcPts val="360"/>
              </a:spcBef>
              <a:spcAft>
                <a:spcPts val="0"/>
              </a:spcAft>
              <a:buClr>
                <a:schemeClr val="dk1"/>
              </a:buClr>
              <a:buSzPts val="1800"/>
              <a:buFont typeface="Times New Roman"/>
              <a:buNone/>
              <a:defRPr b="1" sz="1800"/>
            </a:lvl3pPr>
            <a:lvl4pPr indent="-228600" lvl="3" marL="1828800" algn="l">
              <a:spcBef>
                <a:spcPts val="320"/>
              </a:spcBef>
              <a:spcAft>
                <a:spcPts val="0"/>
              </a:spcAft>
              <a:buClr>
                <a:schemeClr val="dk1"/>
              </a:buClr>
              <a:buSzPts val="1600"/>
              <a:buFont typeface="Times New Roman"/>
              <a:buNone/>
              <a:defRPr b="1" sz="1600"/>
            </a:lvl4pPr>
            <a:lvl5pPr indent="-228600" lvl="4" marL="2286000" algn="l">
              <a:spcBef>
                <a:spcPts val="320"/>
              </a:spcBef>
              <a:spcAft>
                <a:spcPts val="0"/>
              </a:spcAft>
              <a:buClr>
                <a:schemeClr val="dk1"/>
              </a:buClr>
              <a:buSzPts val="1600"/>
              <a:buFont typeface="Times New Roman"/>
              <a:buNone/>
              <a:defRPr b="1" sz="1600"/>
            </a:lvl5pPr>
            <a:lvl6pPr indent="-228600" lvl="5" marL="2743200" algn="l">
              <a:spcBef>
                <a:spcPts val="320"/>
              </a:spcBef>
              <a:spcAft>
                <a:spcPts val="0"/>
              </a:spcAft>
              <a:buClr>
                <a:schemeClr val="dk1"/>
              </a:buClr>
              <a:buSzPts val="1600"/>
              <a:buFont typeface="Times New Roman"/>
              <a:buNone/>
              <a:defRPr b="1" sz="1600"/>
            </a:lvl6pPr>
            <a:lvl7pPr indent="-228600" lvl="6" marL="3200400" algn="l">
              <a:spcBef>
                <a:spcPts val="320"/>
              </a:spcBef>
              <a:spcAft>
                <a:spcPts val="0"/>
              </a:spcAft>
              <a:buClr>
                <a:schemeClr val="dk1"/>
              </a:buClr>
              <a:buSzPts val="1600"/>
              <a:buFont typeface="Times New Roman"/>
              <a:buNone/>
              <a:defRPr b="1" sz="1600"/>
            </a:lvl7pPr>
            <a:lvl8pPr indent="-228600" lvl="7" marL="3657600" algn="l">
              <a:spcBef>
                <a:spcPts val="320"/>
              </a:spcBef>
              <a:spcAft>
                <a:spcPts val="0"/>
              </a:spcAft>
              <a:buClr>
                <a:schemeClr val="dk1"/>
              </a:buClr>
              <a:buSzPts val="1600"/>
              <a:buFont typeface="Times New Roman"/>
              <a:buNone/>
              <a:defRPr b="1" sz="1600"/>
            </a:lvl8pPr>
            <a:lvl9pPr indent="-228600" lvl="8" marL="4114800" algn="l">
              <a:spcBef>
                <a:spcPts val="320"/>
              </a:spcBef>
              <a:spcAft>
                <a:spcPts val="0"/>
              </a:spcAft>
              <a:buClr>
                <a:schemeClr val="dk1"/>
              </a:buClr>
              <a:buSzPts val="1600"/>
              <a:buFont typeface="Times New Roman"/>
              <a:buNone/>
              <a:defRPr b="1" sz="1600"/>
            </a:lvl9pPr>
          </a:lstStyle>
          <a:p/>
        </p:txBody>
      </p:sp>
      <p:sp>
        <p:nvSpPr>
          <p:cNvPr id="44" name="Google Shape;44;p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SzPts val="2400"/>
              <a:buChar char="⬥"/>
              <a:defRPr sz="2400"/>
            </a:lvl1pPr>
            <a:lvl2pPr indent="-349250" lvl="1" marL="914400" algn="l">
              <a:spcBef>
                <a:spcPts val="400"/>
              </a:spcBef>
              <a:spcAft>
                <a:spcPts val="0"/>
              </a:spcAft>
              <a:buClr>
                <a:schemeClr val="dk1"/>
              </a:buClr>
              <a:buSzPts val="1900"/>
              <a:buFont typeface="Times New Roman"/>
              <a:buChar char="–"/>
              <a:defRPr sz="2000"/>
            </a:lvl2pPr>
            <a:lvl3pPr indent="-342900" lvl="2" marL="1371600" algn="l">
              <a:spcBef>
                <a:spcPts val="360"/>
              </a:spcBef>
              <a:spcAft>
                <a:spcPts val="0"/>
              </a:spcAft>
              <a:buClr>
                <a:schemeClr val="dk1"/>
              </a:buClr>
              <a:buSzPts val="1800"/>
              <a:buFont typeface="Times New Roman"/>
              <a:buChar char="•"/>
              <a:defRPr sz="1800"/>
            </a:lvl3pPr>
            <a:lvl4pPr indent="-330200" lvl="3" marL="1828800" algn="l">
              <a:spcBef>
                <a:spcPts val="320"/>
              </a:spcBef>
              <a:spcAft>
                <a:spcPts val="0"/>
              </a:spcAft>
              <a:buClr>
                <a:schemeClr val="dk1"/>
              </a:buClr>
              <a:buSzPts val="1600"/>
              <a:buFont typeface="Times New Roman"/>
              <a:buChar char="–"/>
              <a:defRPr sz="1600"/>
            </a:lvl4pPr>
            <a:lvl5pPr indent="-330200" lvl="4" marL="2286000" algn="l">
              <a:spcBef>
                <a:spcPts val="320"/>
              </a:spcBef>
              <a:spcAft>
                <a:spcPts val="0"/>
              </a:spcAft>
              <a:buClr>
                <a:schemeClr val="dk1"/>
              </a:buClr>
              <a:buSzPts val="1600"/>
              <a:buFont typeface="Times New Roman"/>
              <a:buChar char="•"/>
              <a:defRPr sz="1600"/>
            </a:lvl5pPr>
            <a:lvl6pPr indent="-330200" lvl="5" marL="2743200" algn="l">
              <a:spcBef>
                <a:spcPts val="320"/>
              </a:spcBef>
              <a:spcAft>
                <a:spcPts val="0"/>
              </a:spcAft>
              <a:buClr>
                <a:schemeClr val="dk1"/>
              </a:buClr>
              <a:buSzPts val="1600"/>
              <a:buFont typeface="Times New Roman"/>
              <a:buChar char="•"/>
              <a:defRPr sz="1600"/>
            </a:lvl6pPr>
            <a:lvl7pPr indent="-330200" lvl="6" marL="3200400" algn="l">
              <a:spcBef>
                <a:spcPts val="320"/>
              </a:spcBef>
              <a:spcAft>
                <a:spcPts val="0"/>
              </a:spcAft>
              <a:buClr>
                <a:schemeClr val="dk1"/>
              </a:buClr>
              <a:buSzPts val="1600"/>
              <a:buFont typeface="Times New Roman"/>
              <a:buChar char="•"/>
              <a:defRPr sz="1600"/>
            </a:lvl7pPr>
            <a:lvl8pPr indent="-330200" lvl="7" marL="3657600" algn="l">
              <a:spcBef>
                <a:spcPts val="320"/>
              </a:spcBef>
              <a:spcAft>
                <a:spcPts val="0"/>
              </a:spcAft>
              <a:buClr>
                <a:schemeClr val="dk1"/>
              </a:buClr>
              <a:buSzPts val="1600"/>
              <a:buFont typeface="Times New Roman"/>
              <a:buChar char="•"/>
              <a:defRPr sz="1600"/>
            </a:lvl8pPr>
            <a:lvl9pPr indent="-330200" lvl="8" marL="4114800" algn="l">
              <a:spcBef>
                <a:spcPts val="320"/>
              </a:spcBef>
              <a:spcAft>
                <a:spcPts val="0"/>
              </a:spcAft>
              <a:buClr>
                <a:schemeClr val="dk1"/>
              </a:buClr>
              <a:buSzPts val="1600"/>
              <a:buFont typeface="Times New Roman"/>
              <a:buChar char="•"/>
              <a:defRPr sz="1600"/>
            </a:lvl9pPr>
          </a:lstStyle>
          <a:p/>
        </p:txBody>
      </p:sp>
      <p:sp>
        <p:nvSpPr>
          <p:cNvPr id="45" name="Google Shape;45;p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None/>
              <a:defRPr b="1" sz="2400"/>
            </a:lvl1pPr>
            <a:lvl2pPr indent="-228600" lvl="1" marL="914400" algn="l">
              <a:spcBef>
                <a:spcPts val="400"/>
              </a:spcBef>
              <a:spcAft>
                <a:spcPts val="0"/>
              </a:spcAft>
              <a:buClr>
                <a:schemeClr val="dk1"/>
              </a:buClr>
              <a:buSzPts val="1900"/>
              <a:buFont typeface="Times New Roman"/>
              <a:buNone/>
              <a:defRPr b="1" sz="2000"/>
            </a:lvl2pPr>
            <a:lvl3pPr indent="-228600" lvl="2" marL="1371600" algn="l">
              <a:spcBef>
                <a:spcPts val="360"/>
              </a:spcBef>
              <a:spcAft>
                <a:spcPts val="0"/>
              </a:spcAft>
              <a:buClr>
                <a:schemeClr val="dk1"/>
              </a:buClr>
              <a:buSzPts val="1800"/>
              <a:buFont typeface="Times New Roman"/>
              <a:buNone/>
              <a:defRPr b="1" sz="1800"/>
            </a:lvl3pPr>
            <a:lvl4pPr indent="-228600" lvl="3" marL="1828800" algn="l">
              <a:spcBef>
                <a:spcPts val="320"/>
              </a:spcBef>
              <a:spcAft>
                <a:spcPts val="0"/>
              </a:spcAft>
              <a:buClr>
                <a:schemeClr val="dk1"/>
              </a:buClr>
              <a:buSzPts val="1600"/>
              <a:buFont typeface="Times New Roman"/>
              <a:buNone/>
              <a:defRPr b="1" sz="1600"/>
            </a:lvl4pPr>
            <a:lvl5pPr indent="-228600" lvl="4" marL="2286000" algn="l">
              <a:spcBef>
                <a:spcPts val="320"/>
              </a:spcBef>
              <a:spcAft>
                <a:spcPts val="0"/>
              </a:spcAft>
              <a:buClr>
                <a:schemeClr val="dk1"/>
              </a:buClr>
              <a:buSzPts val="1600"/>
              <a:buFont typeface="Times New Roman"/>
              <a:buNone/>
              <a:defRPr b="1" sz="1600"/>
            </a:lvl5pPr>
            <a:lvl6pPr indent="-228600" lvl="5" marL="2743200" algn="l">
              <a:spcBef>
                <a:spcPts val="320"/>
              </a:spcBef>
              <a:spcAft>
                <a:spcPts val="0"/>
              </a:spcAft>
              <a:buClr>
                <a:schemeClr val="dk1"/>
              </a:buClr>
              <a:buSzPts val="1600"/>
              <a:buFont typeface="Times New Roman"/>
              <a:buNone/>
              <a:defRPr b="1" sz="1600"/>
            </a:lvl6pPr>
            <a:lvl7pPr indent="-228600" lvl="6" marL="3200400" algn="l">
              <a:spcBef>
                <a:spcPts val="320"/>
              </a:spcBef>
              <a:spcAft>
                <a:spcPts val="0"/>
              </a:spcAft>
              <a:buClr>
                <a:schemeClr val="dk1"/>
              </a:buClr>
              <a:buSzPts val="1600"/>
              <a:buFont typeface="Times New Roman"/>
              <a:buNone/>
              <a:defRPr b="1" sz="1600"/>
            </a:lvl7pPr>
            <a:lvl8pPr indent="-228600" lvl="7" marL="3657600" algn="l">
              <a:spcBef>
                <a:spcPts val="320"/>
              </a:spcBef>
              <a:spcAft>
                <a:spcPts val="0"/>
              </a:spcAft>
              <a:buClr>
                <a:schemeClr val="dk1"/>
              </a:buClr>
              <a:buSzPts val="1600"/>
              <a:buFont typeface="Times New Roman"/>
              <a:buNone/>
              <a:defRPr b="1" sz="1600"/>
            </a:lvl8pPr>
            <a:lvl9pPr indent="-228600" lvl="8" marL="4114800" algn="l">
              <a:spcBef>
                <a:spcPts val="320"/>
              </a:spcBef>
              <a:spcAft>
                <a:spcPts val="0"/>
              </a:spcAft>
              <a:buClr>
                <a:schemeClr val="dk1"/>
              </a:buClr>
              <a:buSzPts val="1600"/>
              <a:buFont typeface="Times New Roman"/>
              <a:buNone/>
              <a:defRPr b="1" sz="1600"/>
            </a:lvl9pPr>
          </a:lstStyle>
          <a:p/>
        </p:txBody>
      </p:sp>
      <p:sp>
        <p:nvSpPr>
          <p:cNvPr id="46" name="Google Shape;46;p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SzPts val="2400"/>
              <a:buChar char="⬥"/>
              <a:defRPr sz="2400"/>
            </a:lvl1pPr>
            <a:lvl2pPr indent="-349250" lvl="1" marL="914400" algn="l">
              <a:spcBef>
                <a:spcPts val="400"/>
              </a:spcBef>
              <a:spcAft>
                <a:spcPts val="0"/>
              </a:spcAft>
              <a:buClr>
                <a:schemeClr val="dk1"/>
              </a:buClr>
              <a:buSzPts val="1900"/>
              <a:buFont typeface="Times New Roman"/>
              <a:buChar char="–"/>
              <a:defRPr sz="2000"/>
            </a:lvl2pPr>
            <a:lvl3pPr indent="-342900" lvl="2" marL="1371600" algn="l">
              <a:spcBef>
                <a:spcPts val="360"/>
              </a:spcBef>
              <a:spcAft>
                <a:spcPts val="0"/>
              </a:spcAft>
              <a:buClr>
                <a:schemeClr val="dk1"/>
              </a:buClr>
              <a:buSzPts val="1800"/>
              <a:buFont typeface="Times New Roman"/>
              <a:buChar char="•"/>
              <a:defRPr sz="1800"/>
            </a:lvl3pPr>
            <a:lvl4pPr indent="-330200" lvl="3" marL="1828800" algn="l">
              <a:spcBef>
                <a:spcPts val="320"/>
              </a:spcBef>
              <a:spcAft>
                <a:spcPts val="0"/>
              </a:spcAft>
              <a:buClr>
                <a:schemeClr val="dk1"/>
              </a:buClr>
              <a:buSzPts val="1600"/>
              <a:buFont typeface="Times New Roman"/>
              <a:buChar char="–"/>
              <a:defRPr sz="1600"/>
            </a:lvl4pPr>
            <a:lvl5pPr indent="-330200" lvl="4" marL="2286000" algn="l">
              <a:spcBef>
                <a:spcPts val="320"/>
              </a:spcBef>
              <a:spcAft>
                <a:spcPts val="0"/>
              </a:spcAft>
              <a:buClr>
                <a:schemeClr val="dk1"/>
              </a:buClr>
              <a:buSzPts val="1600"/>
              <a:buFont typeface="Times New Roman"/>
              <a:buChar char="•"/>
              <a:defRPr sz="1600"/>
            </a:lvl5pPr>
            <a:lvl6pPr indent="-330200" lvl="5" marL="2743200" algn="l">
              <a:spcBef>
                <a:spcPts val="320"/>
              </a:spcBef>
              <a:spcAft>
                <a:spcPts val="0"/>
              </a:spcAft>
              <a:buClr>
                <a:schemeClr val="dk1"/>
              </a:buClr>
              <a:buSzPts val="1600"/>
              <a:buFont typeface="Times New Roman"/>
              <a:buChar char="•"/>
              <a:defRPr sz="1600"/>
            </a:lvl6pPr>
            <a:lvl7pPr indent="-330200" lvl="6" marL="3200400" algn="l">
              <a:spcBef>
                <a:spcPts val="320"/>
              </a:spcBef>
              <a:spcAft>
                <a:spcPts val="0"/>
              </a:spcAft>
              <a:buClr>
                <a:schemeClr val="dk1"/>
              </a:buClr>
              <a:buSzPts val="1600"/>
              <a:buFont typeface="Times New Roman"/>
              <a:buChar char="•"/>
              <a:defRPr sz="1600"/>
            </a:lvl7pPr>
            <a:lvl8pPr indent="-330200" lvl="7" marL="3657600" algn="l">
              <a:spcBef>
                <a:spcPts val="320"/>
              </a:spcBef>
              <a:spcAft>
                <a:spcPts val="0"/>
              </a:spcAft>
              <a:buClr>
                <a:schemeClr val="dk1"/>
              </a:buClr>
              <a:buSzPts val="1600"/>
              <a:buFont typeface="Times New Roman"/>
              <a:buChar char="•"/>
              <a:defRPr sz="1600"/>
            </a:lvl8pPr>
            <a:lvl9pPr indent="-330200" lvl="8" marL="4114800" algn="l">
              <a:spcBef>
                <a:spcPts val="320"/>
              </a:spcBef>
              <a:spcAft>
                <a:spcPts val="0"/>
              </a:spcAft>
              <a:buClr>
                <a:schemeClr val="dk1"/>
              </a:buClr>
              <a:buSzPts val="1600"/>
              <a:buFont typeface="Times New Roman"/>
              <a:buChar char="•"/>
              <a:defRPr sz="1600"/>
            </a:lvl9pPr>
          </a:lstStyle>
          <a:p/>
        </p:txBody>
      </p:sp>
      <p:sp>
        <p:nvSpPr>
          <p:cNvPr id="47" name="Google Shape;47;p6"/>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6"/>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7"/>
          <p:cNvSpPr txBox="1"/>
          <p:nvPr>
            <p:ph type="title"/>
          </p:nvPr>
        </p:nvSpPr>
        <p:spPr>
          <a:xfrm>
            <a:off x="1371600" y="533400"/>
            <a:ext cx="7543800" cy="1143000"/>
          </a:xfrm>
          <a:prstGeom prst="rect">
            <a:avLst/>
          </a:prstGeom>
          <a:noFill/>
          <a:ln>
            <a:noFill/>
          </a:ln>
        </p:spPr>
        <p:txBody>
          <a:bodyPr anchorCtr="0" anchor="ctr" bIns="46025" lIns="92075" spcFirstLastPara="1" rIns="92075" wrap="square" tIns="460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2" name="Google Shape;52;p7"/>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8"/>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8"/>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9" name="Shape 59"/>
        <p:cNvGrpSpPr/>
        <p:nvPr/>
      </p:nvGrpSpPr>
      <p:grpSpPr>
        <a:xfrm>
          <a:off x="0" y="0"/>
          <a:ext cx="0" cy="0"/>
          <a:chOff x="0" y="0"/>
          <a:chExt cx="0" cy="0"/>
        </a:xfrm>
      </p:grpSpPr>
      <p:sp>
        <p:nvSpPr>
          <p:cNvPr id="60" name="Google Shape;60;p9"/>
          <p:cNvSpPr txBox="1"/>
          <p:nvPr>
            <p:ph type="title"/>
          </p:nvPr>
        </p:nvSpPr>
        <p:spPr>
          <a:xfrm>
            <a:off x="457200" y="273050"/>
            <a:ext cx="3008313" cy="1162050"/>
          </a:xfrm>
          <a:prstGeom prst="rect">
            <a:avLst/>
          </a:prstGeom>
          <a:noFill/>
          <a:ln>
            <a:noFill/>
          </a:ln>
        </p:spPr>
        <p:txBody>
          <a:bodyPr anchorCtr="0" anchor="b" bIns="46025" lIns="92075" spcFirstLastPara="1" rIns="92075" wrap="square" tIns="46025">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1" name="Google Shape;61;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SzPts val="3200"/>
              <a:buChar char="⬥"/>
              <a:defRPr sz="3200"/>
            </a:lvl1pPr>
            <a:lvl2pPr indent="-397510" lvl="1" marL="914400" algn="l">
              <a:spcBef>
                <a:spcPts val="560"/>
              </a:spcBef>
              <a:spcAft>
                <a:spcPts val="0"/>
              </a:spcAft>
              <a:buClr>
                <a:schemeClr val="dk1"/>
              </a:buClr>
              <a:buSzPts val="2660"/>
              <a:buFont typeface="Times New Roman"/>
              <a:buChar char="–"/>
              <a:defRPr sz="2800"/>
            </a:lvl2pPr>
            <a:lvl3pPr indent="-381000" lvl="2" marL="1371600" algn="l">
              <a:spcBef>
                <a:spcPts val="480"/>
              </a:spcBef>
              <a:spcAft>
                <a:spcPts val="0"/>
              </a:spcAft>
              <a:buClr>
                <a:schemeClr val="dk1"/>
              </a:buClr>
              <a:buSzPts val="2400"/>
              <a:buFont typeface="Times New Roman"/>
              <a:buChar char="•"/>
              <a:defRPr sz="2400"/>
            </a:lvl3pPr>
            <a:lvl4pPr indent="-355600" lvl="3" marL="1828800" algn="l">
              <a:spcBef>
                <a:spcPts val="400"/>
              </a:spcBef>
              <a:spcAft>
                <a:spcPts val="0"/>
              </a:spcAft>
              <a:buClr>
                <a:schemeClr val="dk1"/>
              </a:buClr>
              <a:buSzPts val="2000"/>
              <a:buFont typeface="Times New Roman"/>
              <a:buChar char="–"/>
              <a:defRPr sz="2000"/>
            </a:lvl4pPr>
            <a:lvl5pPr indent="-355600" lvl="4" marL="2286000" algn="l">
              <a:spcBef>
                <a:spcPts val="400"/>
              </a:spcBef>
              <a:spcAft>
                <a:spcPts val="0"/>
              </a:spcAft>
              <a:buClr>
                <a:schemeClr val="dk1"/>
              </a:buClr>
              <a:buSzPts val="2000"/>
              <a:buFont typeface="Times New Roman"/>
              <a:buChar char="•"/>
              <a:defRPr sz="2000"/>
            </a:lvl5pPr>
            <a:lvl6pPr indent="-355600" lvl="5" marL="2743200" algn="l">
              <a:spcBef>
                <a:spcPts val="400"/>
              </a:spcBef>
              <a:spcAft>
                <a:spcPts val="0"/>
              </a:spcAft>
              <a:buClr>
                <a:schemeClr val="dk1"/>
              </a:buClr>
              <a:buSzPts val="2000"/>
              <a:buFont typeface="Times New Roman"/>
              <a:buChar char="•"/>
              <a:defRPr sz="2000"/>
            </a:lvl6pPr>
            <a:lvl7pPr indent="-355600" lvl="6" marL="3200400" algn="l">
              <a:spcBef>
                <a:spcPts val="400"/>
              </a:spcBef>
              <a:spcAft>
                <a:spcPts val="0"/>
              </a:spcAft>
              <a:buClr>
                <a:schemeClr val="dk1"/>
              </a:buClr>
              <a:buSzPts val="2000"/>
              <a:buFont typeface="Times New Roman"/>
              <a:buChar char="•"/>
              <a:defRPr sz="2000"/>
            </a:lvl7pPr>
            <a:lvl8pPr indent="-355600" lvl="7" marL="3657600" algn="l">
              <a:spcBef>
                <a:spcPts val="400"/>
              </a:spcBef>
              <a:spcAft>
                <a:spcPts val="0"/>
              </a:spcAft>
              <a:buClr>
                <a:schemeClr val="dk1"/>
              </a:buClr>
              <a:buSzPts val="2000"/>
              <a:buFont typeface="Times New Roman"/>
              <a:buChar char="•"/>
              <a:defRPr sz="2000"/>
            </a:lvl8pPr>
            <a:lvl9pPr indent="-355600" lvl="8" marL="4114800" algn="l">
              <a:spcBef>
                <a:spcPts val="400"/>
              </a:spcBef>
              <a:spcAft>
                <a:spcPts val="0"/>
              </a:spcAft>
              <a:buClr>
                <a:schemeClr val="dk1"/>
              </a:buClr>
              <a:buSzPts val="2000"/>
              <a:buFont typeface="Times New Roman"/>
              <a:buChar char="•"/>
              <a:defRPr sz="2000"/>
            </a:lvl9pPr>
          </a:lstStyle>
          <a:p/>
        </p:txBody>
      </p:sp>
      <p:sp>
        <p:nvSpPr>
          <p:cNvPr id="62" name="Google Shape;62;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SzPts val="1400"/>
              <a:buNone/>
              <a:defRPr sz="1400"/>
            </a:lvl1pPr>
            <a:lvl2pPr indent="-228600" lvl="1" marL="914400" algn="l">
              <a:spcBef>
                <a:spcPts val="240"/>
              </a:spcBef>
              <a:spcAft>
                <a:spcPts val="0"/>
              </a:spcAft>
              <a:buClr>
                <a:schemeClr val="dk1"/>
              </a:buClr>
              <a:buSzPts val="1140"/>
              <a:buFont typeface="Times New Roman"/>
              <a:buNone/>
              <a:defRPr sz="1200"/>
            </a:lvl2pPr>
            <a:lvl3pPr indent="-228600" lvl="2" marL="1371600" algn="l">
              <a:spcBef>
                <a:spcPts val="200"/>
              </a:spcBef>
              <a:spcAft>
                <a:spcPts val="0"/>
              </a:spcAft>
              <a:buClr>
                <a:schemeClr val="dk1"/>
              </a:buClr>
              <a:buSzPts val="1000"/>
              <a:buFont typeface="Times New Roman"/>
              <a:buNone/>
              <a:defRPr sz="1000"/>
            </a:lvl3pPr>
            <a:lvl4pPr indent="-228600" lvl="3" marL="1828800" algn="l">
              <a:spcBef>
                <a:spcPts val="180"/>
              </a:spcBef>
              <a:spcAft>
                <a:spcPts val="0"/>
              </a:spcAft>
              <a:buClr>
                <a:schemeClr val="dk1"/>
              </a:buClr>
              <a:buSzPts val="900"/>
              <a:buFont typeface="Times New Roman"/>
              <a:buNone/>
              <a:defRPr sz="900"/>
            </a:lvl4pPr>
            <a:lvl5pPr indent="-228600" lvl="4" marL="2286000" algn="l">
              <a:spcBef>
                <a:spcPts val="180"/>
              </a:spcBef>
              <a:spcAft>
                <a:spcPts val="0"/>
              </a:spcAft>
              <a:buClr>
                <a:schemeClr val="dk1"/>
              </a:buClr>
              <a:buSzPts val="900"/>
              <a:buFont typeface="Times New Roman"/>
              <a:buNone/>
              <a:defRPr sz="900"/>
            </a:lvl5pPr>
            <a:lvl6pPr indent="-228600" lvl="5" marL="2743200" algn="l">
              <a:spcBef>
                <a:spcPts val="180"/>
              </a:spcBef>
              <a:spcAft>
                <a:spcPts val="0"/>
              </a:spcAft>
              <a:buClr>
                <a:schemeClr val="dk1"/>
              </a:buClr>
              <a:buSzPts val="900"/>
              <a:buFont typeface="Times New Roman"/>
              <a:buNone/>
              <a:defRPr sz="900"/>
            </a:lvl6pPr>
            <a:lvl7pPr indent="-228600" lvl="6" marL="3200400" algn="l">
              <a:spcBef>
                <a:spcPts val="180"/>
              </a:spcBef>
              <a:spcAft>
                <a:spcPts val="0"/>
              </a:spcAft>
              <a:buClr>
                <a:schemeClr val="dk1"/>
              </a:buClr>
              <a:buSzPts val="900"/>
              <a:buFont typeface="Times New Roman"/>
              <a:buNone/>
              <a:defRPr sz="900"/>
            </a:lvl7pPr>
            <a:lvl8pPr indent="-228600" lvl="7" marL="3657600" algn="l">
              <a:spcBef>
                <a:spcPts val="180"/>
              </a:spcBef>
              <a:spcAft>
                <a:spcPts val="0"/>
              </a:spcAft>
              <a:buClr>
                <a:schemeClr val="dk1"/>
              </a:buClr>
              <a:buSzPts val="900"/>
              <a:buFont typeface="Times New Roman"/>
              <a:buNone/>
              <a:defRPr sz="900"/>
            </a:lvl8pPr>
            <a:lvl9pPr indent="-228600" lvl="8" marL="4114800" algn="l">
              <a:spcBef>
                <a:spcPts val="180"/>
              </a:spcBef>
              <a:spcAft>
                <a:spcPts val="0"/>
              </a:spcAft>
              <a:buClr>
                <a:schemeClr val="dk1"/>
              </a:buClr>
              <a:buSzPts val="900"/>
              <a:buFont typeface="Times New Roman"/>
              <a:buNone/>
              <a:defRPr sz="900"/>
            </a:lvl9pPr>
          </a:lstStyle>
          <a:p/>
        </p:txBody>
      </p:sp>
      <p:sp>
        <p:nvSpPr>
          <p:cNvPr id="63" name="Google Shape;63;p9"/>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9"/>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6" name="Shape 66"/>
        <p:cNvGrpSpPr/>
        <p:nvPr/>
      </p:nvGrpSpPr>
      <p:grpSpPr>
        <a:xfrm>
          <a:off x="0" y="0"/>
          <a:ext cx="0" cy="0"/>
          <a:chOff x="0" y="0"/>
          <a:chExt cx="0" cy="0"/>
        </a:xfrm>
      </p:grpSpPr>
      <p:sp>
        <p:nvSpPr>
          <p:cNvPr id="67" name="Google Shape;67;p10"/>
          <p:cNvSpPr txBox="1"/>
          <p:nvPr>
            <p:ph type="title"/>
          </p:nvPr>
        </p:nvSpPr>
        <p:spPr>
          <a:xfrm>
            <a:off x="1792288" y="4800600"/>
            <a:ext cx="5486400" cy="566738"/>
          </a:xfrm>
          <a:prstGeom prst="rect">
            <a:avLst/>
          </a:prstGeom>
          <a:noFill/>
          <a:ln>
            <a:noFill/>
          </a:ln>
        </p:spPr>
        <p:txBody>
          <a:bodyPr anchorCtr="0" anchor="b" bIns="46025" lIns="92075" spcFirstLastPara="1" rIns="92075" wrap="square" tIns="46025">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8" name="Google Shape;68;p10"/>
          <p:cNvSpPr/>
          <p:nvPr>
            <p:ph idx="2" type="pic"/>
          </p:nvPr>
        </p:nvSpPr>
        <p:spPr>
          <a:xfrm>
            <a:off x="1792288" y="612775"/>
            <a:ext cx="5486400" cy="4114800"/>
          </a:xfrm>
          <a:prstGeom prst="rect">
            <a:avLst/>
          </a:prstGeom>
          <a:noFill/>
          <a:ln>
            <a:noFill/>
          </a:ln>
        </p:spPr>
      </p:sp>
      <p:sp>
        <p:nvSpPr>
          <p:cNvPr id="69" name="Google Shape;69;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SzPts val="1400"/>
              <a:buNone/>
              <a:defRPr sz="1400"/>
            </a:lvl1pPr>
            <a:lvl2pPr indent="-228600" lvl="1" marL="914400" algn="l">
              <a:spcBef>
                <a:spcPts val="240"/>
              </a:spcBef>
              <a:spcAft>
                <a:spcPts val="0"/>
              </a:spcAft>
              <a:buClr>
                <a:schemeClr val="dk1"/>
              </a:buClr>
              <a:buSzPts val="1140"/>
              <a:buFont typeface="Times New Roman"/>
              <a:buNone/>
              <a:defRPr sz="1200"/>
            </a:lvl2pPr>
            <a:lvl3pPr indent="-228600" lvl="2" marL="1371600" algn="l">
              <a:spcBef>
                <a:spcPts val="200"/>
              </a:spcBef>
              <a:spcAft>
                <a:spcPts val="0"/>
              </a:spcAft>
              <a:buClr>
                <a:schemeClr val="dk1"/>
              </a:buClr>
              <a:buSzPts val="1000"/>
              <a:buFont typeface="Times New Roman"/>
              <a:buNone/>
              <a:defRPr sz="1000"/>
            </a:lvl3pPr>
            <a:lvl4pPr indent="-228600" lvl="3" marL="1828800" algn="l">
              <a:spcBef>
                <a:spcPts val="180"/>
              </a:spcBef>
              <a:spcAft>
                <a:spcPts val="0"/>
              </a:spcAft>
              <a:buClr>
                <a:schemeClr val="dk1"/>
              </a:buClr>
              <a:buSzPts val="900"/>
              <a:buFont typeface="Times New Roman"/>
              <a:buNone/>
              <a:defRPr sz="900"/>
            </a:lvl4pPr>
            <a:lvl5pPr indent="-228600" lvl="4" marL="2286000" algn="l">
              <a:spcBef>
                <a:spcPts val="180"/>
              </a:spcBef>
              <a:spcAft>
                <a:spcPts val="0"/>
              </a:spcAft>
              <a:buClr>
                <a:schemeClr val="dk1"/>
              </a:buClr>
              <a:buSzPts val="900"/>
              <a:buFont typeface="Times New Roman"/>
              <a:buNone/>
              <a:defRPr sz="900"/>
            </a:lvl5pPr>
            <a:lvl6pPr indent="-228600" lvl="5" marL="2743200" algn="l">
              <a:spcBef>
                <a:spcPts val="180"/>
              </a:spcBef>
              <a:spcAft>
                <a:spcPts val="0"/>
              </a:spcAft>
              <a:buClr>
                <a:schemeClr val="dk1"/>
              </a:buClr>
              <a:buSzPts val="900"/>
              <a:buFont typeface="Times New Roman"/>
              <a:buNone/>
              <a:defRPr sz="900"/>
            </a:lvl6pPr>
            <a:lvl7pPr indent="-228600" lvl="6" marL="3200400" algn="l">
              <a:spcBef>
                <a:spcPts val="180"/>
              </a:spcBef>
              <a:spcAft>
                <a:spcPts val="0"/>
              </a:spcAft>
              <a:buClr>
                <a:schemeClr val="dk1"/>
              </a:buClr>
              <a:buSzPts val="900"/>
              <a:buFont typeface="Times New Roman"/>
              <a:buNone/>
              <a:defRPr sz="900"/>
            </a:lvl7pPr>
            <a:lvl8pPr indent="-228600" lvl="7" marL="3657600" algn="l">
              <a:spcBef>
                <a:spcPts val="180"/>
              </a:spcBef>
              <a:spcAft>
                <a:spcPts val="0"/>
              </a:spcAft>
              <a:buClr>
                <a:schemeClr val="dk1"/>
              </a:buClr>
              <a:buSzPts val="900"/>
              <a:buFont typeface="Times New Roman"/>
              <a:buNone/>
              <a:defRPr sz="900"/>
            </a:lvl8pPr>
            <a:lvl9pPr indent="-228600" lvl="8" marL="4114800" algn="l">
              <a:spcBef>
                <a:spcPts val="180"/>
              </a:spcBef>
              <a:spcAft>
                <a:spcPts val="0"/>
              </a:spcAft>
              <a:buClr>
                <a:schemeClr val="dk1"/>
              </a:buClr>
              <a:buSzPts val="900"/>
              <a:buFont typeface="Times New Roman"/>
              <a:buNone/>
              <a:defRPr sz="900"/>
            </a:lvl9pPr>
          </a:lstStyle>
          <a:p/>
        </p:txBody>
      </p:sp>
      <p:sp>
        <p:nvSpPr>
          <p:cNvPr id="70" name="Google Shape;70;p10"/>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algn="l">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algn="ctr">
              <a:spcBef>
                <a:spcPts val="70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0"/>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3.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1371600" y="533400"/>
            <a:ext cx="7543800" cy="1143000"/>
          </a:xfrm>
          <a:prstGeom prst="rect">
            <a:avLst/>
          </a:prstGeom>
          <a:noFill/>
          <a:ln>
            <a:noFill/>
          </a:ln>
        </p:spPr>
        <p:txBody>
          <a:bodyPr anchorCtr="0" anchor="ctr" bIns="46025" lIns="92075" spcFirstLastPara="1" rIns="92075" wrap="square" tIns="46025">
            <a:noAutofit/>
          </a:bodyPr>
          <a:lstStyle>
            <a:lvl1pPr lvl="0" marR="0" rtl="0" algn="ctr">
              <a:spcBef>
                <a:spcPts val="0"/>
              </a:spcBef>
              <a:spcAft>
                <a:spcPts val="0"/>
              </a:spcAft>
              <a:buSzPts val="1400"/>
              <a:buNone/>
              <a:defRPr b="0" i="0" sz="4400" u="none" cap="none" strike="noStrike">
                <a:solidFill>
                  <a:schemeClr val="dk2"/>
                </a:solidFill>
                <a:latin typeface="Times New Roman"/>
                <a:ea typeface="Times New Roman"/>
                <a:cs typeface="Times New Roman"/>
                <a:sym typeface="Times New Roman"/>
              </a:defRPr>
            </a:lvl1pPr>
            <a:lvl2pPr lvl="1" marR="0" rtl="0" algn="ctr">
              <a:spcBef>
                <a:spcPts val="0"/>
              </a:spcBef>
              <a:spcAft>
                <a:spcPts val="0"/>
              </a:spcAft>
              <a:buSzPts val="1400"/>
              <a:buNone/>
              <a:defRPr b="0" i="0" sz="4400" u="none" cap="none" strike="noStrike">
                <a:solidFill>
                  <a:schemeClr val="dk2"/>
                </a:solidFill>
                <a:latin typeface="Times New Roman"/>
                <a:ea typeface="Times New Roman"/>
                <a:cs typeface="Times New Roman"/>
                <a:sym typeface="Times New Roman"/>
              </a:defRPr>
            </a:lvl2pPr>
            <a:lvl3pPr lvl="2" marR="0" rtl="0" algn="ctr">
              <a:spcBef>
                <a:spcPts val="0"/>
              </a:spcBef>
              <a:spcAft>
                <a:spcPts val="0"/>
              </a:spcAft>
              <a:buSzPts val="1400"/>
              <a:buNone/>
              <a:defRPr b="0" i="0" sz="4400" u="none" cap="none" strike="noStrike">
                <a:solidFill>
                  <a:schemeClr val="dk2"/>
                </a:solidFill>
                <a:latin typeface="Times New Roman"/>
                <a:ea typeface="Times New Roman"/>
                <a:cs typeface="Times New Roman"/>
                <a:sym typeface="Times New Roman"/>
              </a:defRPr>
            </a:lvl3pPr>
            <a:lvl4pPr lvl="3" marR="0" rtl="0" algn="ctr">
              <a:spcBef>
                <a:spcPts val="0"/>
              </a:spcBef>
              <a:spcAft>
                <a:spcPts val="0"/>
              </a:spcAft>
              <a:buSzPts val="1400"/>
              <a:buNone/>
              <a:defRPr b="0" i="0" sz="4400" u="none" cap="none" strike="noStrike">
                <a:solidFill>
                  <a:schemeClr val="dk2"/>
                </a:solidFill>
                <a:latin typeface="Times New Roman"/>
                <a:ea typeface="Times New Roman"/>
                <a:cs typeface="Times New Roman"/>
                <a:sym typeface="Times New Roman"/>
              </a:defRPr>
            </a:lvl4pPr>
            <a:lvl5pPr lvl="4" marR="0" rtl="0" algn="ctr">
              <a:spcBef>
                <a:spcPts val="0"/>
              </a:spcBef>
              <a:spcAft>
                <a:spcPts val="0"/>
              </a:spcAft>
              <a:buSzPts val="1400"/>
              <a:buNone/>
              <a:defRPr b="0" i="0" sz="4400" u="none" cap="none" strike="noStrike">
                <a:solidFill>
                  <a:schemeClr val="dk2"/>
                </a:solidFill>
                <a:latin typeface="Times New Roman"/>
                <a:ea typeface="Times New Roman"/>
                <a:cs typeface="Times New Roman"/>
                <a:sym typeface="Times New Roman"/>
              </a:defRPr>
            </a:lvl5pPr>
            <a:lvl6pPr lvl="5" marR="0" rtl="0" algn="ctr">
              <a:spcBef>
                <a:spcPts val="0"/>
              </a:spcBef>
              <a:spcAft>
                <a:spcPts val="0"/>
              </a:spcAft>
              <a:buSzPts val="1400"/>
              <a:buNone/>
              <a:defRPr b="0" i="0" sz="4400" u="none" cap="none" strike="noStrike">
                <a:solidFill>
                  <a:schemeClr val="dk2"/>
                </a:solidFill>
                <a:latin typeface="Times New Roman"/>
                <a:ea typeface="Times New Roman"/>
                <a:cs typeface="Times New Roman"/>
                <a:sym typeface="Times New Roman"/>
              </a:defRPr>
            </a:lvl6pPr>
            <a:lvl7pPr lvl="6" marR="0" rtl="0" algn="ctr">
              <a:spcBef>
                <a:spcPts val="0"/>
              </a:spcBef>
              <a:spcAft>
                <a:spcPts val="0"/>
              </a:spcAft>
              <a:buSzPts val="1400"/>
              <a:buNone/>
              <a:defRPr b="0" i="0" sz="4400" u="none" cap="none" strike="noStrike">
                <a:solidFill>
                  <a:schemeClr val="dk2"/>
                </a:solidFill>
                <a:latin typeface="Times New Roman"/>
                <a:ea typeface="Times New Roman"/>
                <a:cs typeface="Times New Roman"/>
                <a:sym typeface="Times New Roman"/>
              </a:defRPr>
            </a:lvl7pPr>
            <a:lvl8pPr lvl="7" marR="0" rtl="0" algn="ctr">
              <a:spcBef>
                <a:spcPts val="0"/>
              </a:spcBef>
              <a:spcAft>
                <a:spcPts val="0"/>
              </a:spcAft>
              <a:buSzPts val="1400"/>
              <a:buNone/>
              <a:defRPr b="0" i="0" sz="4400" u="none" cap="none" strike="noStrike">
                <a:solidFill>
                  <a:schemeClr val="dk2"/>
                </a:solidFill>
                <a:latin typeface="Times New Roman"/>
                <a:ea typeface="Times New Roman"/>
                <a:cs typeface="Times New Roman"/>
                <a:sym typeface="Times New Roman"/>
              </a:defRPr>
            </a:lvl8pPr>
            <a:lvl9pPr lvl="8" marR="0" rtl="0" algn="ctr">
              <a:spcBef>
                <a:spcPts val="0"/>
              </a:spcBef>
              <a:spcAft>
                <a:spcPts val="0"/>
              </a:spcAft>
              <a:buSzPts val="1400"/>
              <a:buNone/>
              <a:defRPr b="0" i="0" sz="4400" u="none" cap="none" strike="noStrike">
                <a:solidFill>
                  <a:schemeClr val="dk2"/>
                </a:solidFill>
                <a:latin typeface="Times New Roman"/>
                <a:ea typeface="Times New Roman"/>
                <a:cs typeface="Times New Roman"/>
                <a:sym typeface="Times New Roman"/>
              </a:defRPr>
            </a:lvl9pPr>
          </a:lstStyle>
          <a:p/>
        </p:txBody>
      </p:sp>
      <p:sp>
        <p:nvSpPr>
          <p:cNvPr id="11" name="Google Shape;11;p1"/>
          <p:cNvSpPr txBox="1"/>
          <p:nvPr>
            <p:ph idx="10" type="dt"/>
          </p:nvPr>
        </p:nvSpPr>
        <p:spPr>
          <a:xfrm>
            <a:off x="1371600" y="6248400"/>
            <a:ext cx="1676400" cy="457200"/>
          </a:xfrm>
          <a:prstGeom prst="rect">
            <a:avLst/>
          </a:prstGeom>
          <a:noFill/>
          <a:ln>
            <a:noFill/>
          </a:ln>
        </p:spPr>
        <p:txBody>
          <a:bodyPr anchorCtr="0" anchor="t" bIns="45700" lIns="91425" spcFirstLastPara="1" rIns="91425" wrap="square" tIns="45700">
            <a:noAutofit/>
          </a:bodyPr>
          <a:lstStyle>
            <a:lvl1pPr lvl="0" marR="0" rtl="0" algn="l">
              <a:spcBef>
                <a:spcPts val="700"/>
              </a:spcBef>
              <a:spcAft>
                <a:spcPts val="0"/>
              </a:spcAft>
              <a:buSzPts val="1400"/>
              <a:buNone/>
              <a:defRPr b="0" i="0" sz="14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12" name="Google Shape;12;p1"/>
          <p:cNvSpPr txBox="1"/>
          <p:nvPr>
            <p:ph idx="11" type="ftr"/>
          </p:nvPr>
        </p:nvSpPr>
        <p:spPr>
          <a:xfrm>
            <a:off x="3429000" y="6248400"/>
            <a:ext cx="3429000" cy="457200"/>
          </a:xfrm>
          <a:prstGeom prst="rect">
            <a:avLst/>
          </a:prstGeom>
          <a:noFill/>
          <a:ln>
            <a:noFill/>
          </a:ln>
        </p:spPr>
        <p:txBody>
          <a:bodyPr anchorCtr="0" anchor="t" bIns="45700" lIns="91425" spcFirstLastPara="1" rIns="91425" wrap="square" tIns="45700">
            <a:noAutofit/>
          </a:bodyPr>
          <a:lstStyle>
            <a:lvl1pPr lvl="0" marR="0" rtl="0" algn="ctr">
              <a:spcBef>
                <a:spcPts val="700"/>
              </a:spcBef>
              <a:spcAft>
                <a:spcPts val="0"/>
              </a:spcAft>
              <a:buSzPts val="1400"/>
              <a:buNone/>
              <a:defRPr b="0" i="0" sz="14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13" name="Google Shape;13;p1"/>
          <p:cNvSpPr txBox="1"/>
          <p:nvPr>
            <p:ph idx="12" type="sldNum"/>
          </p:nvPr>
        </p:nvSpPr>
        <p:spPr>
          <a:xfrm>
            <a:off x="7239000" y="6248400"/>
            <a:ext cx="1905000" cy="457200"/>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1pPr>
            <a:lvl2pPr indent="0" lvl="1"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2pPr>
            <a:lvl3pPr indent="0" lvl="2"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3pPr>
            <a:lvl4pPr indent="0" lvl="3"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4pPr>
            <a:lvl5pPr indent="0" lvl="4"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5pPr>
            <a:lvl6pPr indent="0" lvl="5"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6pPr>
            <a:lvl7pPr indent="0" lvl="6"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7pPr>
            <a:lvl8pPr indent="0" lvl="7"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8pPr>
            <a:lvl9pPr indent="0" lvl="8"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pic>
        <p:nvPicPr>
          <p:cNvPr descr="strtegic1" id="14" name="Google Shape;14;p1"/>
          <p:cNvPicPr preferRelativeResize="0"/>
          <p:nvPr/>
        </p:nvPicPr>
        <p:blipFill rotWithShape="1">
          <a:blip r:embed="rId1">
            <a:alphaModFix/>
          </a:blip>
          <a:srcRect b="0" l="0" r="0" t="0"/>
          <a:stretch/>
        </p:blipFill>
        <p:spPr>
          <a:xfrm>
            <a:off x="0" y="0"/>
            <a:ext cx="1219200" cy="6858000"/>
          </a:xfrm>
          <a:prstGeom prst="rect">
            <a:avLst/>
          </a:prstGeom>
          <a:noFill/>
          <a:ln>
            <a:noFill/>
          </a:ln>
        </p:spPr>
      </p:pic>
      <p:sp>
        <p:nvSpPr>
          <p:cNvPr id="15" name="Google Shape;15;p1"/>
          <p:cNvSpPr txBox="1"/>
          <p:nvPr>
            <p:ph idx="1" type="body"/>
          </p:nvPr>
        </p:nvSpPr>
        <p:spPr>
          <a:xfrm>
            <a:off x="1371600" y="1981200"/>
            <a:ext cx="7620000" cy="4114800"/>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2"/>
              </a:buClr>
              <a:buSzPts val="3200"/>
              <a:buFont typeface="Noto Sans Symbols"/>
              <a:buChar char="⬥"/>
              <a:defRPr b="0" i="0" sz="3200" u="none" cap="none" strike="noStrike">
                <a:solidFill>
                  <a:schemeClr val="dk1"/>
                </a:solidFill>
                <a:latin typeface="Times New Roman"/>
                <a:ea typeface="Times New Roman"/>
                <a:cs typeface="Times New Roman"/>
                <a:sym typeface="Times New Roman"/>
              </a:defRPr>
            </a:lvl1pPr>
            <a:lvl2pPr indent="-397510" lvl="1" marL="914400" marR="0" rtl="0" algn="l">
              <a:spcBef>
                <a:spcPts val="560"/>
              </a:spcBef>
              <a:spcAft>
                <a:spcPts val="0"/>
              </a:spcAft>
              <a:buClr>
                <a:schemeClr val="dk1"/>
              </a:buClr>
              <a:buSzPts val="2660"/>
              <a:buFont typeface="Times New Roman"/>
              <a:buChar char="–"/>
              <a:defRPr b="0" i="0" sz="2800" u="none" cap="none" strike="noStrike">
                <a:solidFill>
                  <a:schemeClr val="dk1"/>
                </a:solidFill>
                <a:latin typeface="Times New Roman"/>
                <a:ea typeface="Times New Roman"/>
                <a:cs typeface="Times New Roman"/>
                <a:sym typeface="Times New Roman"/>
              </a:defRPr>
            </a:lvl2pPr>
            <a:lvl3pPr indent="-381000" lvl="2" marL="1371600" marR="0" rtl="0" algn="l">
              <a:spcBef>
                <a:spcPts val="480"/>
              </a:spcBef>
              <a:spcAft>
                <a:spcPts val="0"/>
              </a:spcAft>
              <a:buClr>
                <a:schemeClr val="dk1"/>
              </a:buClr>
              <a:buSzPts val="2400"/>
              <a:buFont typeface="Times New Roman"/>
              <a:buChar char="•"/>
              <a:defRPr b="0" i="0" sz="2400" u="none" cap="none" strike="noStrike">
                <a:solidFill>
                  <a:schemeClr val="dk1"/>
                </a:solidFill>
                <a:latin typeface="Times New Roman"/>
                <a:ea typeface="Times New Roman"/>
                <a:cs typeface="Times New Roman"/>
                <a:sym typeface="Times New Roman"/>
              </a:defRPr>
            </a:lvl3pPr>
            <a:lvl4pPr indent="-355600" lvl="3" marL="1828800" marR="0" rtl="0" algn="l">
              <a:spcBef>
                <a:spcPts val="400"/>
              </a:spcBef>
              <a:spcAft>
                <a:spcPts val="0"/>
              </a:spcAft>
              <a:buClr>
                <a:schemeClr val="dk1"/>
              </a:buClr>
              <a:buSzPts val="2000"/>
              <a:buFont typeface="Times New Roman"/>
              <a:buChar char="–"/>
              <a:defRPr b="0" i="0" sz="2000" u="none" cap="none" strike="noStrike">
                <a:solidFill>
                  <a:schemeClr val="dk1"/>
                </a:solidFill>
                <a:latin typeface="Times New Roman"/>
                <a:ea typeface="Times New Roman"/>
                <a:cs typeface="Times New Roman"/>
                <a:sym typeface="Times New Roman"/>
              </a:defRPr>
            </a:lvl4pPr>
            <a:lvl5pPr indent="-355600" lvl="4" marL="2286000" marR="0" rtl="0" algn="l">
              <a:spcBef>
                <a:spcPts val="400"/>
              </a:spcBef>
              <a:spcAft>
                <a:spcPts val="0"/>
              </a:spcAft>
              <a:buClr>
                <a:schemeClr val="dk1"/>
              </a:buClr>
              <a:buSzPts val="2000"/>
              <a:buFont typeface="Times New Roman"/>
              <a:buChar char="•"/>
              <a:defRPr b="0" i="0" sz="2000" u="none" cap="none" strike="noStrike">
                <a:solidFill>
                  <a:schemeClr val="dk1"/>
                </a:solidFill>
                <a:latin typeface="Times New Roman"/>
                <a:ea typeface="Times New Roman"/>
                <a:cs typeface="Times New Roman"/>
                <a:sym typeface="Times New Roman"/>
              </a:defRPr>
            </a:lvl5pPr>
            <a:lvl6pPr indent="-355600" lvl="5" marL="2743200" marR="0" rtl="0" algn="l">
              <a:spcBef>
                <a:spcPts val="400"/>
              </a:spcBef>
              <a:spcAft>
                <a:spcPts val="0"/>
              </a:spcAft>
              <a:buClr>
                <a:schemeClr val="dk1"/>
              </a:buClr>
              <a:buSzPts val="2000"/>
              <a:buFont typeface="Times New Roman"/>
              <a:buChar char="•"/>
              <a:defRPr b="0" i="0" sz="2000" u="none" cap="none" strike="noStrike">
                <a:solidFill>
                  <a:schemeClr val="dk1"/>
                </a:solidFill>
                <a:latin typeface="Times New Roman"/>
                <a:ea typeface="Times New Roman"/>
                <a:cs typeface="Times New Roman"/>
                <a:sym typeface="Times New Roman"/>
              </a:defRPr>
            </a:lvl6pPr>
            <a:lvl7pPr indent="-355600" lvl="6" marL="3200400" marR="0" rtl="0" algn="l">
              <a:spcBef>
                <a:spcPts val="400"/>
              </a:spcBef>
              <a:spcAft>
                <a:spcPts val="0"/>
              </a:spcAft>
              <a:buClr>
                <a:schemeClr val="dk1"/>
              </a:buClr>
              <a:buSzPts val="2000"/>
              <a:buFont typeface="Times New Roman"/>
              <a:buChar char="•"/>
              <a:defRPr b="0" i="0" sz="2000" u="none" cap="none" strike="noStrike">
                <a:solidFill>
                  <a:schemeClr val="dk1"/>
                </a:solidFill>
                <a:latin typeface="Times New Roman"/>
                <a:ea typeface="Times New Roman"/>
                <a:cs typeface="Times New Roman"/>
                <a:sym typeface="Times New Roman"/>
              </a:defRPr>
            </a:lvl7pPr>
            <a:lvl8pPr indent="-355600" lvl="7" marL="3657600" marR="0" rtl="0" algn="l">
              <a:spcBef>
                <a:spcPts val="400"/>
              </a:spcBef>
              <a:spcAft>
                <a:spcPts val="0"/>
              </a:spcAft>
              <a:buClr>
                <a:schemeClr val="dk1"/>
              </a:buClr>
              <a:buSzPts val="2000"/>
              <a:buFont typeface="Times New Roman"/>
              <a:buChar char="•"/>
              <a:defRPr b="0" i="0" sz="2000" u="none" cap="none" strike="noStrike">
                <a:solidFill>
                  <a:schemeClr val="dk1"/>
                </a:solidFill>
                <a:latin typeface="Times New Roman"/>
                <a:ea typeface="Times New Roman"/>
                <a:cs typeface="Times New Roman"/>
                <a:sym typeface="Times New Roman"/>
              </a:defRPr>
            </a:lvl8pPr>
            <a:lvl9pPr indent="-355600" lvl="8" marL="4114800" marR="0" rtl="0" algn="l">
              <a:spcBef>
                <a:spcPts val="400"/>
              </a:spcBef>
              <a:spcAft>
                <a:spcPts val="0"/>
              </a:spcAft>
              <a:buClr>
                <a:schemeClr val="dk1"/>
              </a:buClr>
              <a:buSzPts val="2000"/>
              <a:buFont typeface="Times New Roman"/>
              <a:buChar char="•"/>
              <a:defRPr b="0" i="0" sz="2000" u="none" cap="none" strike="noStrike">
                <a:solidFill>
                  <a:schemeClr val="dk1"/>
                </a:solidFill>
                <a:latin typeface="Times New Roman"/>
                <a:ea typeface="Times New Roman"/>
                <a:cs typeface="Times New Roman"/>
                <a:sym typeface="Times New Roman"/>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2" name="Shape 92"/>
        <p:cNvGrpSpPr/>
        <p:nvPr/>
      </p:nvGrpSpPr>
      <p:grpSpPr>
        <a:xfrm>
          <a:off x="0" y="0"/>
          <a:ext cx="0" cy="0"/>
          <a:chOff x="0" y="0"/>
          <a:chExt cx="0" cy="0"/>
        </a:xfrm>
      </p:grpSpPr>
      <p:sp>
        <p:nvSpPr>
          <p:cNvPr id="93" name="Google Shape;93;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1pPr>
            <a:lvl2pPr lvl="1"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94" name="Google Shape;94;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95" name="Google Shape;95;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sz="1200">
                <a:solidFill>
                  <a:srgbClr val="888888"/>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96" name="Google Shape;96;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97" name="Google Shape;97;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sz="1200">
                <a:solidFill>
                  <a:srgbClr val="898989"/>
                </a:solidFill>
                <a:latin typeface="Times New Roman"/>
                <a:ea typeface="Times New Roman"/>
                <a:cs typeface="Times New Roman"/>
                <a:sym typeface="Times New Roman"/>
              </a:defRPr>
            </a:lvl1pPr>
            <a:lvl2pPr indent="0" lvl="1" marL="0" marR="0" rtl="0" algn="r">
              <a:spcBef>
                <a:spcPts val="0"/>
              </a:spcBef>
              <a:spcAft>
                <a:spcPts val="0"/>
              </a:spcAft>
              <a:buNone/>
              <a:defRPr sz="1200">
                <a:solidFill>
                  <a:srgbClr val="898989"/>
                </a:solidFill>
                <a:latin typeface="Times New Roman"/>
                <a:ea typeface="Times New Roman"/>
                <a:cs typeface="Times New Roman"/>
                <a:sym typeface="Times New Roman"/>
              </a:defRPr>
            </a:lvl2pPr>
            <a:lvl3pPr indent="0" lvl="2" marL="0" marR="0" rtl="0" algn="r">
              <a:spcBef>
                <a:spcPts val="0"/>
              </a:spcBef>
              <a:spcAft>
                <a:spcPts val="0"/>
              </a:spcAft>
              <a:buNone/>
              <a:defRPr sz="1200">
                <a:solidFill>
                  <a:srgbClr val="898989"/>
                </a:solidFill>
                <a:latin typeface="Times New Roman"/>
                <a:ea typeface="Times New Roman"/>
                <a:cs typeface="Times New Roman"/>
                <a:sym typeface="Times New Roman"/>
              </a:defRPr>
            </a:lvl3pPr>
            <a:lvl4pPr indent="0" lvl="3" marL="0" marR="0" rtl="0" algn="r">
              <a:spcBef>
                <a:spcPts val="0"/>
              </a:spcBef>
              <a:spcAft>
                <a:spcPts val="0"/>
              </a:spcAft>
              <a:buNone/>
              <a:defRPr sz="1200">
                <a:solidFill>
                  <a:srgbClr val="898989"/>
                </a:solidFill>
                <a:latin typeface="Times New Roman"/>
                <a:ea typeface="Times New Roman"/>
                <a:cs typeface="Times New Roman"/>
                <a:sym typeface="Times New Roman"/>
              </a:defRPr>
            </a:lvl4pPr>
            <a:lvl5pPr indent="0" lvl="4" marL="0" marR="0" rtl="0" algn="r">
              <a:spcBef>
                <a:spcPts val="0"/>
              </a:spcBef>
              <a:spcAft>
                <a:spcPts val="0"/>
              </a:spcAft>
              <a:buNone/>
              <a:defRPr sz="1200">
                <a:solidFill>
                  <a:srgbClr val="898989"/>
                </a:solidFill>
                <a:latin typeface="Times New Roman"/>
                <a:ea typeface="Times New Roman"/>
                <a:cs typeface="Times New Roman"/>
                <a:sym typeface="Times New Roman"/>
              </a:defRPr>
            </a:lvl5pPr>
            <a:lvl6pPr indent="0" lvl="5" marL="0" marR="0" rtl="0" algn="r">
              <a:spcBef>
                <a:spcPts val="0"/>
              </a:spcBef>
              <a:spcAft>
                <a:spcPts val="0"/>
              </a:spcAft>
              <a:buNone/>
              <a:defRPr sz="1200">
                <a:solidFill>
                  <a:srgbClr val="898989"/>
                </a:solidFill>
                <a:latin typeface="Times New Roman"/>
                <a:ea typeface="Times New Roman"/>
                <a:cs typeface="Times New Roman"/>
                <a:sym typeface="Times New Roman"/>
              </a:defRPr>
            </a:lvl6pPr>
            <a:lvl7pPr indent="0" lvl="6" marL="0" marR="0" rtl="0" algn="r">
              <a:spcBef>
                <a:spcPts val="0"/>
              </a:spcBef>
              <a:spcAft>
                <a:spcPts val="0"/>
              </a:spcAft>
              <a:buNone/>
              <a:defRPr sz="1200">
                <a:solidFill>
                  <a:srgbClr val="898989"/>
                </a:solidFill>
                <a:latin typeface="Times New Roman"/>
                <a:ea typeface="Times New Roman"/>
                <a:cs typeface="Times New Roman"/>
                <a:sym typeface="Times New Roman"/>
              </a:defRPr>
            </a:lvl7pPr>
            <a:lvl8pPr indent="0" lvl="7" marL="0" marR="0" rtl="0" algn="r">
              <a:spcBef>
                <a:spcPts val="0"/>
              </a:spcBef>
              <a:spcAft>
                <a:spcPts val="0"/>
              </a:spcAft>
              <a:buNone/>
              <a:defRPr sz="1200">
                <a:solidFill>
                  <a:srgbClr val="898989"/>
                </a:solidFill>
                <a:latin typeface="Times New Roman"/>
                <a:ea typeface="Times New Roman"/>
                <a:cs typeface="Times New Roman"/>
                <a:sym typeface="Times New Roman"/>
              </a:defRPr>
            </a:lvl8pPr>
            <a:lvl9pPr indent="0" lvl="8" marL="0" marR="0" rtl="0" algn="r">
              <a:spcBef>
                <a:spcPts val="0"/>
              </a:spcBef>
              <a:spcAft>
                <a:spcPts val="0"/>
              </a:spcAft>
              <a:buNone/>
              <a:defRPr sz="1200">
                <a:solidFill>
                  <a:srgbClr val="898989"/>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9.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 Id="rId3"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 Id="rId3" Type="http://schemas.openxmlformats.org/officeDocument/2006/relationships/image" Target="../media/image16.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3.xml"/><Relationship Id="rId3" Type="http://schemas.openxmlformats.org/officeDocument/2006/relationships/image" Target="../media/image15.png"/><Relationship Id="rId4" Type="http://schemas.openxmlformats.org/officeDocument/2006/relationships/image" Target="../media/image1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0" Type="http://schemas.openxmlformats.org/officeDocument/2006/relationships/image" Target="../media/image20.png"/><Relationship Id="rId1" Type="http://schemas.openxmlformats.org/officeDocument/2006/relationships/slideLayout" Target="../slideLayouts/slideLayout13.xml"/><Relationship Id="rId2" Type="http://schemas.openxmlformats.org/officeDocument/2006/relationships/notesSlide" Target="../notesSlides/notesSlide73.xml"/><Relationship Id="rId3" Type="http://schemas.openxmlformats.org/officeDocument/2006/relationships/hyperlink" Target="mailto:kiran.talele@spit.ac.in" TargetMode="External"/><Relationship Id="rId4" Type="http://schemas.openxmlformats.org/officeDocument/2006/relationships/hyperlink" Target="mailto:ktvtalele@gmail.com" TargetMode="External"/><Relationship Id="rId9" Type="http://schemas.openxmlformats.org/officeDocument/2006/relationships/hyperlink" Target="http://www.facebook.com/Kiran-Talele-1711929555720263" TargetMode="External"/><Relationship Id="rId5" Type="http://schemas.openxmlformats.org/officeDocument/2006/relationships/image" Target="../media/image19.png"/><Relationship Id="rId6" Type="http://schemas.openxmlformats.org/officeDocument/2006/relationships/image" Target="../media/image18.jpg"/><Relationship Id="rId7" Type="http://schemas.openxmlformats.org/officeDocument/2006/relationships/image" Target="../media/image21.png"/><Relationship Id="rId8" Type="http://schemas.openxmlformats.org/officeDocument/2006/relationships/hyperlink" Target="https://www.linkedin.com/in/k-t-v-talele/" TargetMode="Externa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152400" y="152400"/>
            <a:ext cx="8839200" cy="685800"/>
          </a:xfrm>
          <a:prstGeom prst="rect">
            <a:avLst/>
          </a:prstGeom>
          <a:noFill/>
          <a:ln>
            <a:noFill/>
          </a:ln>
        </p:spPr>
        <p:txBody>
          <a:bodyPr anchorCtr="0" anchor="ctr" bIns="46025" lIns="92075" spcFirstLastPara="1" rIns="92075" wrap="square" tIns="46025">
            <a:normAutofit fontScale="90000"/>
          </a:bodyPr>
          <a:lstStyle/>
          <a:p>
            <a:pPr indent="0" lvl="0" marL="0" rtl="0" algn="ctr">
              <a:spcBef>
                <a:spcPts val="0"/>
              </a:spcBef>
              <a:spcAft>
                <a:spcPts val="0"/>
              </a:spcAft>
              <a:buNone/>
            </a:pPr>
            <a:r>
              <a:t/>
            </a:r>
            <a:endParaRPr b="1">
              <a:solidFill>
                <a:srgbClr val="C00000"/>
              </a:solidFill>
              <a:latin typeface="Times New Roman"/>
              <a:ea typeface="Times New Roman"/>
              <a:cs typeface="Times New Roman"/>
              <a:sym typeface="Times New Roman"/>
            </a:endParaRPr>
          </a:p>
        </p:txBody>
      </p:sp>
      <p:sp>
        <p:nvSpPr>
          <p:cNvPr id="173" name="Google Shape;173;p26"/>
          <p:cNvSpPr txBox="1"/>
          <p:nvPr>
            <p:ph idx="1" type="body"/>
          </p:nvPr>
        </p:nvSpPr>
        <p:spPr>
          <a:xfrm>
            <a:off x="685800" y="1295400"/>
            <a:ext cx="7772400" cy="4114800"/>
          </a:xfrm>
          <a:prstGeom prst="rect">
            <a:avLst/>
          </a:prstGeom>
          <a:noFill/>
          <a:ln>
            <a:noFill/>
          </a:ln>
        </p:spPr>
        <p:txBody>
          <a:bodyPr anchorCtr="0" anchor="t" bIns="45700" lIns="91425" spcFirstLastPara="1" rIns="91425" wrap="square" tIns="45700">
            <a:noAutofit/>
          </a:bodyPr>
          <a:lstStyle/>
          <a:p>
            <a:pPr indent="-342900" lvl="0" marL="342900" rtl="0" algn="ctr">
              <a:lnSpc>
                <a:spcPct val="90000"/>
              </a:lnSpc>
              <a:spcBef>
                <a:spcPts val="0"/>
              </a:spcBef>
              <a:spcAft>
                <a:spcPts val="0"/>
              </a:spcAft>
              <a:buClr>
                <a:schemeClr val="lt2"/>
              </a:buClr>
              <a:buSzPts val="2800"/>
              <a:buFont typeface="Noto Sans Symbols"/>
              <a:buNone/>
            </a:pPr>
            <a:r>
              <a:t/>
            </a:r>
            <a:endParaRPr sz="2800">
              <a:solidFill>
                <a:srgbClr val="000000"/>
              </a:solidFill>
              <a:latin typeface="Calibri"/>
              <a:ea typeface="Calibri"/>
              <a:cs typeface="Calibri"/>
              <a:sym typeface="Calibri"/>
            </a:endParaRPr>
          </a:p>
        </p:txBody>
      </p:sp>
      <p:grpSp>
        <p:nvGrpSpPr>
          <p:cNvPr id="174" name="Google Shape;174;p26"/>
          <p:cNvGrpSpPr/>
          <p:nvPr/>
        </p:nvGrpSpPr>
        <p:grpSpPr>
          <a:xfrm>
            <a:off x="0" y="6376988"/>
            <a:ext cx="9144000" cy="557212"/>
            <a:chOff x="0" y="6376786"/>
            <a:chExt cx="9144000" cy="557414"/>
          </a:xfrm>
        </p:grpSpPr>
        <p:sp>
          <p:nvSpPr>
            <p:cNvPr id="175" name="Google Shape;175;p26"/>
            <p:cNvSpPr txBox="1"/>
            <p:nvPr/>
          </p:nvSpPr>
          <p:spPr>
            <a:xfrm>
              <a:off x="0" y="6392863"/>
              <a:ext cx="9144000" cy="465137"/>
            </a:xfrm>
            <a:prstGeom prst="rect">
              <a:avLst/>
            </a:prstGeom>
            <a:solidFill>
              <a:srgbClr val="00009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3200" u="none" cap="none" strike="noStrike">
                  <a:solidFill>
                    <a:schemeClr val="lt1"/>
                  </a:solidFill>
                  <a:latin typeface="Cambria"/>
                  <a:ea typeface="Cambria"/>
                  <a:cs typeface="Cambria"/>
                  <a:sym typeface="Cambria"/>
                </a:rPr>
                <a:t> </a:t>
              </a:r>
              <a:endParaRPr b="0" i="0" sz="4400" u="none" cap="none" strike="noStrike">
                <a:solidFill>
                  <a:schemeClr val="lt1"/>
                </a:solidFill>
                <a:latin typeface="Cambria"/>
                <a:ea typeface="Cambria"/>
                <a:cs typeface="Cambria"/>
                <a:sym typeface="Cambria"/>
              </a:endParaRPr>
            </a:p>
          </p:txBody>
        </p:sp>
        <p:sp>
          <p:nvSpPr>
            <p:cNvPr id="176" name="Google Shape;176;p26"/>
            <p:cNvSpPr/>
            <p:nvPr/>
          </p:nvSpPr>
          <p:spPr>
            <a:xfrm>
              <a:off x="228600" y="6377285"/>
              <a:ext cx="2314673"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2400" u="none" cap="none" strike="noStrike">
                  <a:solidFill>
                    <a:schemeClr val="lt1"/>
                  </a:solidFill>
                  <a:latin typeface="Times New Roman"/>
                  <a:ea typeface="Times New Roman"/>
                  <a:cs typeface="Times New Roman"/>
                  <a:sym typeface="Times New Roman"/>
                </a:rPr>
                <a:t>Kiran TALELE </a:t>
              </a:r>
              <a:endParaRPr/>
            </a:p>
          </p:txBody>
        </p:sp>
        <p:sp>
          <p:nvSpPr>
            <p:cNvPr id="177" name="Google Shape;177;p26"/>
            <p:cNvSpPr txBox="1"/>
            <p:nvPr/>
          </p:nvSpPr>
          <p:spPr>
            <a:xfrm>
              <a:off x="8458200" y="6376786"/>
              <a:ext cx="609600" cy="55741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u="none">
                  <a:solidFill>
                    <a:srgbClr val="FFC000"/>
                  </a:solidFill>
                  <a:latin typeface="Arial"/>
                  <a:ea typeface="Arial"/>
                  <a:cs typeface="Arial"/>
                  <a:sym typeface="Arial"/>
                </a:rPr>
                <a:t>‹#›</a:t>
              </a:fld>
              <a:r>
                <a:rPr b="1" lang="en-US" sz="2400" u="none">
                  <a:solidFill>
                    <a:srgbClr val="C00000"/>
                  </a:solidFill>
                  <a:latin typeface="Arial"/>
                  <a:ea typeface="Arial"/>
                  <a:cs typeface="Arial"/>
                  <a:sym typeface="Arial"/>
                </a:rPr>
                <a:t> </a:t>
              </a:r>
              <a:endParaRPr b="1" sz="2800" u="none">
                <a:solidFill>
                  <a:srgbClr val="C00000"/>
                </a:solidFill>
                <a:latin typeface="Arial"/>
                <a:ea typeface="Arial"/>
                <a:cs typeface="Arial"/>
                <a:sym typeface="Arial"/>
              </a:endParaRPr>
            </a:p>
          </p:txBody>
        </p:sp>
      </p:grpSp>
      <p:pic>
        <p:nvPicPr>
          <p:cNvPr descr="C:\Documents and Settings\spit\My Documents\My Pictures\untitled.bmp" id="178" name="Google Shape;178;p26"/>
          <p:cNvPicPr preferRelativeResize="0"/>
          <p:nvPr/>
        </p:nvPicPr>
        <p:blipFill rotWithShape="1">
          <a:blip r:embed="rId3">
            <a:alphaModFix/>
          </a:blip>
          <a:srcRect b="0" l="0" r="0" t="0"/>
          <a:stretch/>
        </p:blipFill>
        <p:spPr>
          <a:xfrm>
            <a:off x="0" y="0"/>
            <a:ext cx="9163050" cy="6877050"/>
          </a:xfrm>
          <a:prstGeom prst="rect">
            <a:avLst/>
          </a:prstGeom>
          <a:noFill/>
          <a:ln>
            <a:noFill/>
          </a:ln>
        </p:spPr>
      </p:pic>
      <p:sp>
        <p:nvSpPr>
          <p:cNvPr id="179" name="Google Shape;179;p26"/>
          <p:cNvSpPr txBox="1"/>
          <p:nvPr/>
        </p:nvSpPr>
        <p:spPr>
          <a:xfrm>
            <a:off x="3276600" y="533400"/>
            <a:ext cx="5638800" cy="3276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6000">
              <a:solidFill>
                <a:schemeClr val="lt1"/>
              </a:solidFill>
              <a:latin typeface="Times New Roman"/>
              <a:ea typeface="Times New Roman"/>
              <a:cs typeface="Times New Roman"/>
              <a:sym typeface="Times New Roman"/>
            </a:endParaRPr>
          </a:p>
        </p:txBody>
      </p:sp>
      <p:pic>
        <p:nvPicPr>
          <p:cNvPr id="180" name="Google Shape;180;p26"/>
          <p:cNvPicPr preferRelativeResize="0"/>
          <p:nvPr/>
        </p:nvPicPr>
        <p:blipFill rotWithShape="1">
          <a:blip r:embed="rId4">
            <a:alphaModFix/>
          </a:blip>
          <a:srcRect b="0" l="539" r="538" t="0"/>
          <a:stretch/>
        </p:blipFill>
        <p:spPr>
          <a:xfrm>
            <a:off x="0" y="0"/>
            <a:ext cx="9144000" cy="67818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5"/>
          <p:cNvSpPr txBox="1"/>
          <p:nvPr>
            <p:ph type="title"/>
          </p:nvPr>
        </p:nvSpPr>
        <p:spPr>
          <a:xfrm>
            <a:off x="76200" y="152400"/>
            <a:ext cx="8229600" cy="487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sz="2800">
                <a:solidFill>
                  <a:srgbClr val="161645"/>
                </a:solidFill>
              </a:rPr>
              <a:t>[A]</a:t>
            </a:r>
            <a:r>
              <a:rPr lang="en-US" sz="2800">
                <a:solidFill>
                  <a:srgbClr val="161645"/>
                </a:solidFill>
              </a:rPr>
              <a:t> </a:t>
            </a:r>
            <a:r>
              <a:rPr lang="en-US" sz="2800"/>
              <a:t> </a:t>
            </a:r>
            <a:r>
              <a:rPr b="1" lang="en-US" sz="2800">
                <a:solidFill>
                  <a:srgbClr val="000099"/>
                </a:solidFill>
              </a:rPr>
              <a:t>Step Edge Detection</a:t>
            </a:r>
            <a:endParaRPr/>
          </a:p>
        </p:txBody>
      </p:sp>
      <p:sp>
        <p:nvSpPr>
          <p:cNvPr id="341" name="Google Shape;341;p35"/>
          <p:cNvSpPr txBox="1"/>
          <p:nvPr>
            <p:ph idx="1" type="body"/>
          </p:nvPr>
        </p:nvSpPr>
        <p:spPr>
          <a:xfrm>
            <a:off x="457200" y="762000"/>
            <a:ext cx="8229600" cy="7620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dk1"/>
              </a:buClr>
              <a:buSzPts val="2800"/>
              <a:buFont typeface="Arial"/>
              <a:buNone/>
            </a:pPr>
            <a:r>
              <a:rPr lang="en-US" sz="2800">
                <a:latin typeface="Calibri"/>
                <a:ea typeface="Calibri"/>
                <a:cs typeface="Calibri"/>
                <a:sym typeface="Calibri"/>
              </a:rPr>
              <a:t>(i)  </a:t>
            </a:r>
            <a:r>
              <a:rPr lang="en-US" sz="2800">
                <a:latin typeface="Cambria"/>
                <a:ea typeface="Cambria"/>
                <a:cs typeface="Cambria"/>
                <a:sym typeface="Cambria"/>
              </a:rPr>
              <a:t>Consider a Digital Image </a:t>
            </a:r>
            <a:endParaRPr/>
          </a:p>
          <a:p>
            <a:pPr indent="-139700" lvl="0" marL="342900" rtl="0" algn="l">
              <a:spcBef>
                <a:spcPts val="640"/>
              </a:spcBef>
              <a:spcAft>
                <a:spcPts val="0"/>
              </a:spcAft>
              <a:buClr>
                <a:schemeClr val="dk1"/>
              </a:buClr>
              <a:buSzPts val="3200"/>
              <a:buNone/>
            </a:pPr>
            <a:r>
              <a:t/>
            </a:r>
            <a:endParaRPr>
              <a:latin typeface="Calibri"/>
              <a:ea typeface="Calibri"/>
              <a:cs typeface="Calibri"/>
              <a:sym typeface="Calibri"/>
            </a:endParaRPr>
          </a:p>
        </p:txBody>
      </p:sp>
      <p:sp>
        <p:nvSpPr>
          <p:cNvPr id="342" name="Google Shape;342;p35"/>
          <p:cNvSpPr/>
          <p:nvPr/>
        </p:nvSpPr>
        <p:spPr>
          <a:xfrm>
            <a:off x="0" y="0"/>
            <a:ext cx="9144000" cy="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pic>
        <p:nvPicPr>
          <p:cNvPr id="343" name="Google Shape;343;p35"/>
          <p:cNvPicPr preferRelativeResize="0"/>
          <p:nvPr/>
        </p:nvPicPr>
        <p:blipFill rotWithShape="1">
          <a:blip r:embed="rId3">
            <a:alphaModFix/>
          </a:blip>
          <a:srcRect b="0" l="0" r="0" t="0"/>
          <a:stretch/>
        </p:blipFill>
        <p:spPr>
          <a:xfrm>
            <a:off x="990600" y="1524000"/>
            <a:ext cx="5334000" cy="1295400"/>
          </a:xfrm>
          <a:prstGeom prst="rect">
            <a:avLst/>
          </a:prstGeom>
          <a:noFill/>
          <a:ln>
            <a:noFill/>
          </a:ln>
        </p:spPr>
      </p:pic>
      <p:grpSp>
        <p:nvGrpSpPr>
          <p:cNvPr id="344" name="Google Shape;344;p35"/>
          <p:cNvGrpSpPr/>
          <p:nvPr/>
        </p:nvGrpSpPr>
        <p:grpSpPr>
          <a:xfrm>
            <a:off x="0" y="6376988"/>
            <a:ext cx="9144000" cy="557212"/>
            <a:chOff x="0" y="6324600"/>
            <a:chExt cx="9144000" cy="557212"/>
          </a:xfrm>
        </p:grpSpPr>
        <p:sp>
          <p:nvSpPr>
            <p:cNvPr id="345" name="Google Shape;345;p35"/>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46" name="Google Shape;346;p35"/>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47" name="Google Shape;347;p35"/>
          <p:cNvSpPr txBox="1"/>
          <p:nvPr/>
        </p:nvSpPr>
        <p:spPr>
          <a:xfrm>
            <a:off x="76200" y="3200400"/>
            <a:ext cx="9067800" cy="12192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(ii)  Pixel Values of Row -1 with repeated border values :</a:t>
            </a:r>
            <a:endParaRPr/>
          </a:p>
          <a:p>
            <a:pPr indent="0" lvl="0" marL="514350" marR="0" rtl="0" algn="l">
              <a:spcBef>
                <a:spcPts val="56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a:t>
            </a:r>
            <a:r>
              <a:rPr lang="en-US" sz="2800">
                <a:solidFill>
                  <a:srgbClr val="0000FF"/>
                </a:solidFill>
                <a:latin typeface="Times New Roman"/>
                <a:ea typeface="Times New Roman"/>
                <a:cs typeface="Times New Roman"/>
                <a:sym typeface="Times New Roman"/>
              </a:rPr>
              <a:t>0</a:t>
            </a:r>
            <a:r>
              <a:rPr lang="en-US" sz="2800">
                <a:solidFill>
                  <a:schemeClr val="dk1"/>
                </a:solidFill>
                <a:latin typeface="Times New Roman"/>
                <a:ea typeface="Times New Roman"/>
                <a:cs typeface="Times New Roman"/>
                <a:sym typeface="Times New Roman"/>
              </a:rPr>
              <a:t>   0     0     200    200    200    200      0      0    </a:t>
            </a:r>
            <a:r>
              <a:rPr lang="en-US" sz="2800">
                <a:solidFill>
                  <a:srgbClr val="0000FF"/>
                </a:solidFill>
                <a:latin typeface="Times New Roman"/>
                <a:ea typeface="Times New Roman"/>
                <a:cs typeface="Times New Roman"/>
                <a:sym typeface="Times New Roman"/>
              </a:rPr>
              <a:t>0 </a:t>
            </a:r>
            <a:r>
              <a:rPr lang="en-US" sz="2800">
                <a:solidFill>
                  <a:schemeClr val="dk1"/>
                </a:solidFill>
                <a:latin typeface="Times New Roman"/>
                <a:ea typeface="Times New Roman"/>
                <a:cs typeface="Times New Roman"/>
                <a:sym typeface="Times New Roman"/>
              </a:rPr>
              <a:t>  ]</a:t>
            </a:r>
            <a:endParaRPr/>
          </a:p>
          <a:p>
            <a:pPr indent="0" lvl="0" marL="514350" marR="0" rtl="0" algn="l">
              <a:spcBef>
                <a:spcPts val="560"/>
              </a:spcBef>
              <a:spcAft>
                <a:spcPts val="0"/>
              </a:spcAft>
              <a:buClr>
                <a:schemeClr val="dk1"/>
              </a:buClr>
              <a:buSzPts val="2800"/>
              <a:buFont typeface="Arial"/>
              <a:buNone/>
            </a:pPr>
            <a:r>
              <a:t/>
            </a:r>
            <a:endParaRPr sz="2800">
              <a:solidFill>
                <a:schemeClr val="dk1"/>
              </a:solidFill>
              <a:latin typeface="Times New Roman"/>
              <a:ea typeface="Times New Roman"/>
              <a:cs typeface="Times New Roman"/>
              <a:sym typeface="Times New Roman"/>
            </a:endParaRPr>
          </a:p>
        </p:txBody>
      </p:sp>
      <p:sp>
        <p:nvSpPr>
          <p:cNvPr id="348" name="Google Shape;348;p35"/>
          <p:cNvSpPr txBox="1"/>
          <p:nvPr/>
        </p:nvSpPr>
        <p:spPr>
          <a:xfrm>
            <a:off x="76200" y="5257800"/>
            <a:ext cx="8839200" cy="6096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0   0    200     0        0       0      -200    0     0   0  ]</a:t>
            </a:r>
            <a:endParaRPr/>
          </a:p>
        </p:txBody>
      </p:sp>
      <p:sp>
        <p:nvSpPr>
          <p:cNvPr id="349" name="Google Shape;349;p35"/>
          <p:cNvSpPr/>
          <p:nvPr/>
        </p:nvSpPr>
        <p:spPr>
          <a:xfrm>
            <a:off x="76200" y="4572000"/>
            <a:ext cx="7391400" cy="523875"/>
          </a:xfrm>
          <a:prstGeom prst="rect">
            <a:avLst/>
          </a:prstGeom>
          <a:noFill/>
          <a:ln>
            <a:noFill/>
          </a:ln>
        </p:spPr>
        <p:txBody>
          <a:bodyPr anchorCtr="0" anchor="t" bIns="45700" lIns="91425" spcFirstLastPara="1" rIns="91425" wrap="square" tIns="45700">
            <a:noAutofit/>
          </a:bodyPr>
          <a:lstStyle/>
          <a:p>
            <a:pPr indent="-571500" lvl="0" marL="1085850" marR="0" rtl="0" algn="l">
              <a:spcBef>
                <a:spcPts val="0"/>
              </a:spcBef>
              <a:spcAft>
                <a:spcPts val="0"/>
              </a:spcAft>
              <a:buClr>
                <a:schemeClr val="dk1"/>
              </a:buClr>
              <a:buSzPts val="2400"/>
              <a:buFont typeface="Times New Roman"/>
              <a:buAutoNum type="romanLcParenBoth" startAt="3"/>
            </a:pPr>
            <a:r>
              <a:rPr lang="en-US" sz="2400">
                <a:solidFill>
                  <a:schemeClr val="dk1"/>
                </a:solidFill>
                <a:latin typeface="Times New Roman"/>
                <a:ea typeface="Times New Roman"/>
                <a:cs typeface="Times New Roman"/>
                <a:sym typeface="Times New Roman"/>
              </a:rPr>
              <a:t> </a:t>
            </a:r>
            <a:r>
              <a:rPr lang="en-US" sz="2800">
                <a:solidFill>
                  <a:schemeClr val="dk1"/>
                </a:solidFill>
                <a:latin typeface="Times New Roman"/>
                <a:ea typeface="Times New Roman"/>
                <a:cs typeface="Times New Roman"/>
                <a:sym typeface="Times New Roman"/>
              </a:rPr>
              <a:t>First Order Derivative i.e. Gradient : </a:t>
            </a:r>
            <a:endParaRPr/>
          </a:p>
        </p:txBody>
      </p:sp>
      <p:grpSp>
        <p:nvGrpSpPr>
          <p:cNvPr id="350" name="Google Shape;350;p35"/>
          <p:cNvGrpSpPr/>
          <p:nvPr/>
        </p:nvGrpSpPr>
        <p:grpSpPr>
          <a:xfrm>
            <a:off x="2178050" y="4210050"/>
            <a:ext cx="717550" cy="1200150"/>
            <a:chOff x="2025650" y="1162050"/>
            <a:chExt cx="717550" cy="1504951"/>
          </a:xfrm>
        </p:grpSpPr>
        <p:grpSp>
          <p:nvGrpSpPr>
            <p:cNvPr id="351" name="Google Shape;351;p35"/>
            <p:cNvGrpSpPr/>
            <p:nvPr/>
          </p:nvGrpSpPr>
          <p:grpSpPr>
            <a:xfrm rot="5400000">
              <a:off x="2241548" y="946151"/>
              <a:ext cx="285753" cy="717550"/>
              <a:chOff x="2395275" y="5018438"/>
              <a:chExt cx="347925" cy="784160"/>
            </a:xfrm>
          </p:grpSpPr>
          <p:cxnSp>
            <p:nvCxnSpPr>
              <p:cNvPr id="352" name="Google Shape;352;p35"/>
              <p:cNvCxnSpPr/>
              <p:nvPr/>
            </p:nvCxnSpPr>
            <p:spPr>
              <a:xfrm>
                <a:off x="2401890" y="5796080"/>
                <a:ext cx="144000" cy="0"/>
              </a:xfrm>
              <a:prstGeom prst="straightConnector1">
                <a:avLst/>
              </a:prstGeom>
              <a:noFill/>
              <a:ln cap="flat" cmpd="sng" w="38100">
                <a:solidFill>
                  <a:srgbClr val="632523"/>
                </a:solidFill>
                <a:prstDash val="solid"/>
                <a:round/>
                <a:headEnd len="med" w="med" type="none"/>
                <a:tailEnd len="med" w="med" type="none"/>
              </a:ln>
            </p:spPr>
          </p:cxnSp>
          <p:cxnSp>
            <p:nvCxnSpPr>
              <p:cNvPr id="353" name="Google Shape;353;p35"/>
              <p:cNvCxnSpPr/>
              <p:nvPr/>
            </p:nvCxnSpPr>
            <p:spPr>
              <a:xfrm rot="10800000">
                <a:off x="2547675" y="5018438"/>
                <a:ext cx="0" cy="784160"/>
              </a:xfrm>
              <a:prstGeom prst="straightConnector1">
                <a:avLst/>
              </a:prstGeom>
              <a:noFill/>
              <a:ln cap="flat" cmpd="sng" w="38100">
                <a:solidFill>
                  <a:srgbClr val="632523"/>
                </a:solidFill>
                <a:prstDash val="solid"/>
                <a:round/>
                <a:headEnd len="med" w="med" type="none"/>
                <a:tailEnd len="med" w="med" type="none"/>
              </a:ln>
            </p:spPr>
          </p:cxnSp>
          <p:cxnSp>
            <p:nvCxnSpPr>
              <p:cNvPr id="354" name="Google Shape;354;p35"/>
              <p:cNvCxnSpPr/>
              <p:nvPr/>
            </p:nvCxnSpPr>
            <p:spPr>
              <a:xfrm>
                <a:off x="2519472" y="5410200"/>
                <a:ext cx="223728" cy="0"/>
              </a:xfrm>
              <a:prstGeom prst="straightConnector1">
                <a:avLst/>
              </a:prstGeom>
              <a:noFill/>
              <a:ln cap="flat" cmpd="sng" w="38100">
                <a:solidFill>
                  <a:srgbClr val="632523"/>
                </a:solidFill>
                <a:prstDash val="solid"/>
                <a:round/>
                <a:headEnd len="med" w="med" type="none"/>
                <a:tailEnd len="med" w="med" type="none"/>
              </a:ln>
            </p:spPr>
          </p:cxnSp>
          <p:cxnSp>
            <p:nvCxnSpPr>
              <p:cNvPr id="355" name="Google Shape;355;p35"/>
              <p:cNvCxnSpPr/>
              <p:nvPr/>
            </p:nvCxnSpPr>
            <p:spPr>
              <a:xfrm>
                <a:off x="2395275" y="5029200"/>
                <a:ext cx="144000" cy="0"/>
              </a:xfrm>
              <a:prstGeom prst="straightConnector1">
                <a:avLst/>
              </a:prstGeom>
              <a:noFill/>
              <a:ln cap="flat" cmpd="sng" w="38100">
                <a:solidFill>
                  <a:srgbClr val="632523"/>
                </a:solidFill>
                <a:prstDash val="solid"/>
                <a:round/>
                <a:headEnd len="med" w="med" type="none"/>
                <a:tailEnd len="med" w="med" type="none"/>
              </a:ln>
            </p:spPr>
          </p:cxnSp>
        </p:grpSp>
        <p:cxnSp>
          <p:nvCxnSpPr>
            <p:cNvPr id="356" name="Google Shape;356;p35"/>
            <p:cNvCxnSpPr/>
            <p:nvPr/>
          </p:nvCxnSpPr>
          <p:spPr>
            <a:xfrm flipH="1">
              <a:off x="2097936" y="1447803"/>
              <a:ext cx="287318" cy="1219197"/>
            </a:xfrm>
            <a:prstGeom prst="straightConnector1">
              <a:avLst/>
            </a:prstGeom>
            <a:noFill/>
            <a:ln cap="flat" cmpd="sng" w="38100">
              <a:solidFill>
                <a:srgbClr val="800000"/>
              </a:solidFill>
              <a:prstDash val="solid"/>
              <a:round/>
              <a:headEnd len="sm" w="sm" type="none"/>
              <a:tailEnd len="med" w="med" type="triangle"/>
            </a:ln>
          </p:spPr>
        </p:cxnSp>
      </p:grpSp>
      <p:grpSp>
        <p:nvGrpSpPr>
          <p:cNvPr id="357" name="Google Shape;357;p35"/>
          <p:cNvGrpSpPr/>
          <p:nvPr/>
        </p:nvGrpSpPr>
        <p:grpSpPr>
          <a:xfrm>
            <a:off x="2940050" y="4191000"/>
            <a:ext cx="717550" cy="1200150"/>
            <a:chOff x="2025650" y="1162050"/>
            <a:chExt cx="717550" cy="1504951"/>
          </a:xfrm>
        </p:grpSpPr>
        <p:grpSp>
          <p:nvGrpSpPr>
            <p:cNvPr id="358" name="Google Shape;358;p35"/>
            <p:cNvGrpSpPr/>
            <p:nvPr/>
          </p:nvGrpSpPr>
          <p:grpSpPr>
            <a:xfrm rot="5400000">
              <a:off x="2241548" y="946151"/>
              <a:ext cx="285753" cy="717550"/>
              <a:chOff x="2395275" y="5018438"/>
              <a:chExt cx="347925" cy="784160"/>
            </a:xfrm>
          </p:grpSpPr>
          <p:cxnSp>
            <p:nvCxnSpPr>
              <p:cNvPr id="359" name="Google Shape;359;p35"/>
              <p:cNvCxnSpPr/>
              <p:nvPr/>
            </p:nvCxnSpPr>
            <p:spPr>
              <a:xfrm>
                <a:off x="2401890" y="5796080"/>
                <a:ext cx="144000" cy="0"/>
              </a:xfrm>
              <a:prstGeom prst="straightConnector1">
                <a:avLst/>
              </a:prstGeom>
              <a:noFill/>
              <a:ln cap="flat" cmpd="sng" w="38100">
                <a:solidFill>
                  <a:srgbClr val="FF6600"/>
                </a:solidFill>
                <a:prstDash val="solid"/>
                <a:round/>
                <a:headEnd len="med" w="med" type="none"/>
                <a:tailEnd len="med" w="med" type="none"/>
              </a:ln>
            </p:spPr>
          </p:cxnSp>
          <p:cxnSp>
            <p:nvCxnSpPr>
              <p:cNvPr id="360" name="Google Shape;360;p35"/>
              <p:cNvCxnSpPr/>
              <p:nvPr/>
            </p:nvCxnSpPr>
            <p:spPr>
              <a:xfrm rot="10800000">
                <a:off x="2547675" y="5018438"/>
                <a:ext cx="0" cy="784160"/>
              </a:xfrm>
              <a:prstGeom prst="straightConnector1">
                <a:avLst/>
              </a:prstGeom>
              <a:noFill/>
              <a:ln cap="flat" cmpd="sng" w="38100">
                <a:solidFill>
                  <a:srgbClr val="FF6600"/>
                </a:solidFill>
                <a:prstDash val="solid"/>
                <a:round/>
                <a:headEnd len="med" w="med" type="none"/>
                <a:tailEnd len="med" w="med" type="none"/>
              </a:ln>
            </p:spPr>
          </p:cxnSp>
          <p:cxnSp>
            <p:nvCxnSpPr>
              <p:cNvPr id="361" name="Google Shape;361;p35"/>
              <p:cNvCxnSpPr/>
              <p:nvPr/>
            </p:nvCxnSpPr>
            <p:spPr>
              <a:xfrm>
                <a:off x="2519472" y="5410200"/>
                <a:ext cx="223728" cy="0"/>
              </a:xfrm>
              <a:prstGeom prst="straightConnector1">
                <a:avLst/>
              </a:prstGeom>
              <a:noFill/>
              <a:ln cap="flat" cmpd="sng" w="38100">
                <a:solidFill>
                  <a:srgbClr val="FF6600"/>
                </a:solidFill>
                <a:prstDash val="solid"/>
                <a:round/>
                <a:headEnd len="med" w="med" type="none"/>
                <a:tailEnd len="med" w="med" type="none"/>
              </a:ln>
            </p:spPr>
          </p:cxnSp>
          <p:cxnSp>
            <p:nvCxnSpPr>
              <p:cNvPr id="362" name="Google Shape;362;p35"/>
              <p:cNvCxnSpPr/>
              <p:nvPr/>
            </p:nvCxnSpPr>
            <p:spPr>
              <a:xfrm>
                <a:off x="2395275" y="5029200"/>
                <a:ext cx="144000" cy="0"/>
              </a:xfrm>
              <a:prstGeom prst="straightConnector1">
                <a:avLst/>
              </a:prstGeom>
              <a:noFill/>
              <a:ln cap="flat" cmpd="sng" w="38100">
                <a:solidFill>
                  <a:srgbClr val="FF6600"/>
                </a:solidFill>
                <a:prstDash val="solid"/>
                <a:round/>
                <a:headEnd len="med" w="med" type="none"/>
                <a:tailEnd len="med" w="med" type="none"/>
              </a:ln>
            </p:spPr>
          </p:cxnSp>
        </p:grpSp>
        <p:cxnSp>
          <p:nvCxnSpPr>
            <p:cNvPr id="363" name="Google Shape;363;p35"/>
            <p:cNvCxnSpPr/>
            <p:nvPr/>
          </p:nvCxnSpPr>
          <p:spPr>
            <a:xfrm flipH="1">
              <a:off x="2097936" y="1447803"/>
              <a:ext cx="287318" cy="1219197"/>
            </a:xfrm>
            <a:prstGeom prst="straightConnector1">
              <a:avLst/>
            </a:prstGeom>
            <a:noFill/>
            <a:ln cap="flat" cmpd="sng" w="38100">
              <a:solidFill>
                <a:srgbClr val="FF6600"/>
              </a:solidFill>
              <a:prstDash val="solid"/>
              <a:round/>
              <a:headEnd len="sm" w="sm" type="none"/>
              <a:tailEnd len="med" w="med" type="triangle"/>
            </a:ln>
          </p:spPr>
        </p:cxnSp>
      </p:grpSp>
      <p:grpSp>
        <p:nvGrpSpPr>
          <p:cNvPr id="364" name="Google Shape;364;p35"/>
          <p:cNvGrpSpPr/>
          <p:nvPr/>
        </p:nvGrpSpPr>
        <p:grpSpPr>
          <a:xfrm>
            <a:off x="3778249" y="4191000"/>
            <a:ext cx="717550" cy="1200150"/>
            <a:chOff x="2025650" y="1162050"/>
            <a:chExt cx="717550" cy="1504951"/>
          </a:xfrm>
        </p:grpSpPr>
        <p:grpSp>
          <p:nvGrpSpPr>
            <p:cNvPr id="365" name="Google Shape;365;p35"/>
            <p:cNvGrpSpPr/>
            <p:nvPr/>
          </p:nvGrpSpPr>
          <p:grpSpPr>
            <a:xfrm rot="5400000">
              <a:off x="2241548" y="946151"/>
              <a:ext cx="285753" cy="717550"/>
              <a:chOff x="2395275" y="5018438"/>
              <a:chExt cx="347925" cy="784160"/>
            </a:xfrm>
          </p:grpSpPr>
          <p:cxnSp>
            <p:nvCxnSpPr>
              <p:cNvPr id="366" name="Google Shape;366;p35"/>
              <p:cNvCxnSpPr/>
              <p:nvPr/>
            </p:nvCxnSpPr>
            <p:spPr>
              <a:xfrm>
                <a:off x="2401890" y="5796080"/>
                <a:ext cx="144000" cy="0"/>
              </a:xfrm>
              <a:prstGeom prst="straightConnector1">
                <a:avLst/>
              </a:prstGeom>
              <a:noFill/>
              <a:ln cap="flat" cmpd="sng" w="38100">
                <a:solidFill>
                  <a:srgbClr val="2DA83C"/>
                </a:solidFill>
                <a:prstDash val="solid"/>
                <a:round/>
                <a:headEnd len="med" w="med" type="none"/>
                <a:tailEnd len="med" w="med" type="none"/>
              </a:ln>
            </p:spPr>
          </p:cxnSp>
          <p:cxnSp>
            <p:nvCxnSpPr>
              <p:cNvPr id="367" name="Google Shape;367;p35"/>
              <p:cNvCxnSpPr/>
              <p:nvPr/>
            </p:nvCxnSpPr>
            <p:spPr>
              <a:xfrm rot="10800000">
                <a:off x="2547675" y="5018438"/>
                <a:ext cx="0" cy="784160"/>
              </a:xfrm>
              <a:prstGeom prst="straightConnector1">
                <a:avLst/>
              </a:prstGeom>
              <a:noFill/>
              <a:ln cap="flat" cmpd="sng" w="38100">
                <a:solidFill>
                  <a:srgbClr val="2DA83C"/>
                </a:solidFill>
                <a:prstDash val="solid"/>
                <a:round/>
                <a:headEnd len="med" w="med" type="none"/>
                <a:tailEnd len="med" w="med" type="none"/>
              </a:ln>
            </p:spPr>
          </p:cxnSp>
          <p:cxnSp>
            <p:nvCxnSpPr>
              <p:cNvPr id="368" name="Google Shape;368;p35"/>
              <p:cNvCxnSpPr/>
              <p:nvPr/>
            </p:nvCxnSpPr>
            <p:spPr>
              <a:xfrm>
                <a:off x="2519472" y="5410200"/>
                <a:ext cx="223728" cy="0"/>
              </a:xfrm>
              <a:prstGeom prst="straightConnector1">
                <a:avLst/>
              </a:prstGeom>
              <a:noFill/>
              <a:ln cap="flat" cmpd="sng" w="38100">
                <a:solidFill>
                  <a:srgbClr val="2DA83C"/>
                </a:solidFill>
                <a:prstDash val="solid"/>
                <a:round/>
                <a:headEnd len="med" w="med" type="none"/>
                <a:tailEnd len="med" w="med" type="none"/>
              </a:ln>
            </p:spPr>
          </p:cxnSp>
          <p:cxnSp>
            <p:nvCxnSpPr>
              <p:cNvPr id="369" name="Google Shape;369;p35"/>
              <p:cNvCxnSpPr/>
              <p:nvPr/>
            </p:nvCxnSpPr>
            <p:spPr>
              <a:xfrm>
                <a:off x="2395275" y="5029200"/>
                <a:ext cx="144000" cy="0"/>
              </a:xfrm>
              <a:prstGeom prst="straightConnector1">
                <a:avLst/>
              </a:prstGeom>
              <a:noFill/>
              <a:ln cap="flat" cmpd="sng" w="38100">
                <a:solidFill>
                  <a:srgbClr val="2DA83C"/>
                </a:solidFill>
                <a:prstDash val="solid"/>
                <a:round/>
                <a:headEnd len="med" w="med" type="none"/>
                <a:tailEnd len="med" w="med" type="none"/>
              </a:ln>
            </p:spPr>
          </p:cxnSp>
        </p:grpSp>
        <p:cxnSp>
          <p:nvCxnSpPr>
            <p:cNvPr id="370" name="Google Shape;370;p35"/>
            <p:cNvCxnSpPr/>
            <p:nvPr/>
          </p:nvCxnSpPr>
          <p:spPr>
            <a:xfrm flipH="1">
              <a:off x="2025650" y="1447803"/>
              <a:ext cx="359604" cy="1219197"/>
            </a:xfrm>
            <a:prstGeom prst="straightConnector1">
              <a:avLst/>
            </a:prstGeom>
            <a:noFill/>
            <a:ln cap="flat" cmpd="sng" w="38100">
              <a:solidFill>
                <a:srgbClr val="2DA83C"/>
              </a:solidFill>
              <a:prstDash val="solid"/>
              <a:round/>
              <a:headEnd len="sm" w="sm" type="none"/>
              <a:tailEnd len="med" w="med" type="triangle"/>
            </a:ln>
          </p:spPr>
        </p:cxnSp>
      </p:grpSp>
      <p:grpSp>
        <p:nvGrpSpPr>
          <p:cNvPr id="371" name="Google Shape;371;p35"/>
          <p:cNvGrpSpPr/>
          <p:nvPr/>
        </p:nvGrpSpPr>
        <p:grpSpPr>
          <a:xfrm>
            <a:off x="4692649" y="4191000"/>
            <a:ext cx="717550" cy="1200150"/>
            <a:chOff x="2025650" y="1162050"/>
            <a:chExt cx="717550" cy="1504951"/>
          </a:xfrm>
        </p:grpSpPr>
        <p:grpSp>
          <p:nvGrpSpPr>
            <p:cNvPr id="372" name="Google Shape;372;p35"/>
            <p:cNvGrpSpPr/>
            <p:nvPr/>
          </p:nvGrpSpPr>
          <p:grpSpPr>
            <a:xfrm rot="5400000">
              <a:off x="2241548" y="946151"/>
              <a:ext cx="285753" cy="717550"/>
              <a:chOff x="2395275" y="5018438"/>
              <a:chExt cx="347925" cy="784160"/>
            </a:xfrm>
          </p:grpSpPr>
          <p:cxnSp>
            <p:nvCxnSpPr>
              <p:cNvPr id="373" name="Google Shape;373;p35"/>
              <p:cNvCxnSpPr/>
              <p:nvPr/>
            </p:nvCxnSpPr>
            <p:spPr>
              <a:xfrm>
                <a:off x="2401890" y="5796080"/>
                <a:ext cx="144000" cy="0"/>
              </a:xfrm>
              <a:prstGeom prst="straightConnector1">
                <a:avLst/>
              </a:prstGeom>
              <a:noFill/>
              <a:ln cap="flat" cmpd="sng" w="38100">
                <a:solidFill>
                  <a:srgbClr val="0000FF"/>
                </a:solidFill>
                <a:prstDash val="solid"/>
                <a:round/>
                <a:headEnd len="med" w="med" type="none"/>
                <a:tailEnd len="med" w="med" type="none"/>
              </a:ln>
            </p:spPr>
          </p:cxnSp>
          <p:cxnSp>
            <p:nvCxnSpPr>
              <p:cNvPr id="374" name="Google Shape;374;p35"/>
              <p:cNvCxnSpPr/>
              <p:nvPr/>
            </p:nvCxnSpPr>
            <p:spPr>
              <a:xfrm rot="10800000">
                <a:off x="2547675" y="5018438"/>
                <a:ext cx="0" cy="784160"/>
              </a:xfrm>
              <a:prstGeom prst="straightConnector1">
                <a:avLst/>
              </a:prstGeom>
              <a:noFill/>
              <a:ln cap="flat" cmpd="sng" w="38100">
                <a:solidFill>
                  <a:srgbClr val="0000FF"/>
                </a:solidFill>
                <a:prstDash val="solid"/>
                <a:round/>
                <a:headEnd len="med" w="med" type="none"/>
                <a:tailEnd len="med" w="med" type="none"/>
              </a:ln>
            </p:spPr>
          </p:cxnSp>
          <p:cxnSp>
            <p:nvCxnSpPr>
              <p:cNvPr id="375" name="Google Shape;375;p35"/>
              <p:cNvCxnSpPr/>
              <p:nvPr/>
            </p:nvCxnSpPr>
            <p:spPr>
              <a:xfrm>
                <a:off x="2519472" y="5410200"/>
                <a:ext cx="223728" cy="0"/>
              </a:xfrm>
              <a:prstGeom prst="straightConnector1">
                <a:avLst/>
              </a:prstGeom>
              <a:noFill/>
              <a:ln cap="flat" cmpd="sng" w="38100">
                <a:solidFill>
                  <a:srgbClr val="0000FF"/>
                </a:solidFill>
                <a:prstDash val="solid"/>
                <a:round/>
                <a:headEnd len="med" w="med" type="none"/>
                <a:tailEnd len="med" w="med" type="none"/>
              </a:ln>
            </p:spPr>
          </p:cxnSp>
          <p:cxnSp>
            <p:nvCxnSpPr>
              <p:cNvPr id="376" name="Google Shape;376;p35"/>
              <p:cNvCxnSpPr/>
              <p:nvPr/>
            </p:nvCxnSpPr>
            <p:spPr>
              <a:xfrm>
                <a:off x="2395275" y="5029200"/>
                <a:ext cx="144000" cy="0"/>
              </a:xfrm>
              <a:prstGeom prst="straightConnector1">
                <a:avLst/>
              </a:prstGeom>
              <a:noFill/>
              <a:ln cap="flat" cmpd="sng" w="38100">
                <a:solidFill>
                  <a:srgbClr val="0000FF"/>
                </a:solidFill>
                <a:prstDash val="solid"/>
                <a:round/>
                <a:headEnd len="med" w="med" type="none"/>
                <a:tailEnd len="med" w="med" type="none"/>
              </a:ln>
            </p:spPr>
          </p:cxnSp>
        </p:grpSp>
        <p:cxnSp>
          <p:nvCxnSpPr>
            <p:cNvPr id="377" name="Google Shape;377;p35"/>
            <p:cNvCxnSpPr/>
            <p:nvPr/>
          </p:nvCxnSpPr>
          <p:spPr>
            <a:xfrm flipH="1">
              <a:off x="2025650" y="1447803"/>
              <a:ext cx="359604" cy="1219197"/>
            </a:xfrm>
            <a:prstGeom prst="straightConnector1">
              <a:avLst/>
            </a:prstGeom>
            <a:noFill/>
            <a:ln cap="flat" cmpd="sng" w="38100">
              <a:solidFill>
                <a:srgbClr val="0000FF"/>
              </a:solidFill>
              <a:prstDash val="solid"/>
              <a:round/>
              <a:headEnd len="sm" w="sm" type="none"/>
              <a:tailEnd len="med" w="med" type="triangle"/>
            </a:ln>
          </p:spPr>
        </p:cxnSp>
      </p:grpSp>
      <p:grpSp>
        <p:nvGrpSpPr>
          <p:cNvPr id="378" name="Google Shape;378;p35"/>
          <p:cNvGrpSpPr/>
          <p:nvPr/>
        </p:nvGrpSpPr>
        <p:grpSpPr>
          <a:xfrm>
            <a:off x="5530849" y="4191000"/>
            <a:ext cx="717550" cy="1200150"/>
            <a:chOff x="2025650" y="1162050"/>
            <a:chExt cx="717550" cy="1504951"/>
          </a:xfrm>
        </p:grpSpPr>
        <p:grpSp>
          <p:nvGrpSpPr>
            <p:cNvPr id="379" name="Google Shape;379;p35"/>
            <p:cNvGrpSpPr/>
            <p:nvPr/>
          </p:nvGrpSpPr>
          <p:grpSpPr>
            <a:xfrm rot="5400000">
              <a:off x="2241548" y="946151"/>
              <a:ext cx="285753" cy="717550"/>
              <a:chOff x="2395275" y="5018438"/>
              <a:chExt cx="347925" cy="784160"/>
            </a:xfrm>
          </p:grpSpPr>
          <p:cxnSp>
            <p:nvCxnSpPr>
              <p:cNvPr id="380" name="Google Shape;380;p35"/>
              <p:cNvCxnSpPr/>
              <p:nvPr/>
            </p:nvCxnSpPr>
            <p:spPr>
              <a:xfrm>
                <a:off x="2401890" y="5796080"/>
                <a:ext cx="144000" cy="0"/>
              </a:xfrm>
              <a:prstGeom prst="straightConnector1">
                <a:avLst/>
              </a:prstGeom>
              <a:noFill/>
              <a:ln cap="flat" cmpd="sng" w="38100">
                <a:solidFill>
                  <a:srgbClr val="800000"/>
                </a:solidFill>
                <a:prstDash val="solid"/>
                <a:round/>
                <a:headEnd len="med" w="med" type="none"/>
                <a:tailEnd len="med" w="med" type="none"/>
              </a:ln>
            </p:spPr>
          </p:cxnSp>
          <p:cxnSp>
            <p:nvCxnSpPr>
              <p:cNvPr id="381" name="Google Shape;381;p35"/>
              <p:cNvCxnSpPr/>
              <p:nvPr/>
            </p:nvCxnSpPr>
            <p:spPr>
              <a:xfrm rot="10800000">
                <a:off x="2547675" y="5018438"/>
                <a:ext cx="0" cy="784160"/>
              </a:xfrm>
              <a:prstGeom prst="straightConnector1">
                <a:avLst/>
              </a:prstGeom>
              <a:noFill/>
              <a:ln cap="flat" cmpd="sng" w="38100">
                <a:solidFill>
                  <a:srgbClr val="800000"/>
                </a:solidFill>
                <a:prstDash val="solid"/>
                <a:round/>
                <a:headEnd len="med" w="med" type="none"/>
                <a:tailEnd len="med" w="med" type="none"/>
              </a:ln>
            </p:spPr>
          </p:cxnSp>
          <p:cxnSp>
            <p:nvCxnSpPr>
              <p:cNvPr id="382" name="Google Shape;382;p35"/>
              <p:cNvCxnSpPr/>
              <p:nvPr/>
            </p:nvCxnSpPr>
            <p:spPr>
              <a:xfrm>
                <a:off x="2519472" y="5410200"/>
                <a:ext cx="223728" cy="0"/>
              </a:xfrm>
              <a:prstGeom prst="straightConnector1">
                <a:avLst/>
              </a:prstGeom>
              <a:noFill/>
              <a:ln cap="flat" cmpd="sng" w="38100">
                <a:solidFill>
                  <a:srgbClr val="800000"/>
                </a:solidFill>
                <a:prstDash val="solid"/>
                <a:round/>
                <a:headEnd len="med" w="med" type="none"/>
                <a:tailEnd len="med" w="med" type="none"/>
              </a:ln>
            </p:spPr>
          </p:cxnSp>
          <p:cxnSp>
            <p:nvCxnSpPr>
              <p:cNvPr id="383" name="Google Shape;383;p35"/>
              <p:cNvCxnSpPr/>
              <p:nvPr/>
            </p:nvCxnSpPr>
            <p:spPr>
              <a:xfrm>
                <a:off x="2395275" y="5029200"/>
                <a:ext cx="144000" cy="0"/>
              </a:xfrm>
              <a:prstGeom prst="straightConnector1">
                <a:avLst/>
              </a:prstGeom>
              <a:noFill/>
              <a:ln cap="flat" cmpd="sng" w="38100">
                <a:solidFill>
                  <a:srgbClr val="800000"/>
                </a:solidFill>
                <a:prstDash val="solid"/>
                <a:round/>
                <a:headEnd len="med" w="med" type="none"/>
                <a:tailEnd len="med" w="med" type="none"/>
              </a:ln>
            </p:spPr>
          </p:cxnSp>
        </p:grpSp>
        <p:cxnSp>
          <p:nvCxnSpPr>
            <p:cNvPr id="384" name="Google Shape;384;p35"/>
            <p:cNvCxnSpPr/>
            <p:nvPr/>
          </p:nvCxnSpPr>
          <p:spPr>
            <a:xfrm flipH="1">
              <a:off x="2025650" y="1447803"/>
              <a:ext cx="359604" cy="1219197"/>
            </a:xfrm>
            <a:prstGeom prst="straightConnector1">
              <a:avLst/>
            </a:prstGeom>
            <a:noFill/>
            <a:ln cap="flat" cmpd="sng" w="38100">
              <a:solidFill>
                <a:srgbClr val="800000"/>
              </a:solidFill>
              <a:prstDash val="solid"/>
              <a:round/>
              <a:headEnd len="sm" w="sm" type="none"/>
              <a:tailEnd len="med" w="med" type="triangle"/>
            </a:ln>
          </p:spPr>
        </p:cxnSp>
      </p:grpSp>
      <p:grpSp>
        <p:nvGrpSpPr>
          <p:cNvPr id="385" name="Google Shape;385;p35"/>
          <p:cNvGrpSpPr/>
          <p:nvPr/>
        </p:nvGrpSpPr>
        <p:grpSpPr>
          <a:xfrm>
            <a:off x="6445250" y="4191000"/>
            <a:ext cx="717550" cy="1119188"/>
            <a:chOff x="2025650" y="1162049"/>
            <a:chExt cx="717550" cy="1402948"/>
          </a:xfrm>
        </p:grpSpPr>
        <p:grpSp>
          <p:nvGrpSpPr>
            <p:cNvPr id="386" name="Google Shape;386;p35"/>
            <p:cNvGrpSpPr/>
            <p:nvPr/>
          </p:nvGrpSpPr>
          <p:grpSpPr>
            <a:xfrm rot="5400000">
              <a:off x="2292550" y="895149"/>
              <a:ext cx="183750" cy="717550"/>
              <a:chOff x="2395275" y="5018438"/>
              <a:chExt cx="223729" cy="784160"/>
            </a:xfrm>
          </p:grpSpPr>
          <p:cxnSp>
            <p:nvCxnSpPr>
              <p:cNvPr id="387" name="Google Shape;387;p35"/>
              <p:cNvCxnSpPr/>
              <p:nvPr/>
            </p:nvCxnSpPr>
            <p:spPr>
              <a:xfrm>
                <a:off x="2401890" y="5796080"/>
                <a:ext cx="144000" cy="0"/>
              </a:xfrm>
              <a:prstGeom prst="straightConnector1">
                <a:avLst/>
              </a:prstGeom>
              <a:noFill/>
              <a:ln cap="flat" cmpd="sng" w="38100">
                <a:solidFill>
                  <a:srgbClr val="FDEBA7"/>
                </a:solidFill>
                <a:prstDash val="solid"/>
                <a:round/>
                <a:headEnd len="med" w="med" type="none"/>
                <a:tailEnd len="med" w="med" type="none"/>
              </a:ln>
            </p:spPr>
          </p:cxnSp>
          <p:cxnSp>
            <p:nvCxnSpPr>
              <p:cNvPr id="388" name="Google Shape;388;p35"/>
              <p:cNvCxnSpPr/>
              <p:nvPr/>
            </p:nvCxnSpPr>
            <p:spPr>
              <a:xfrm rot="10800000">
                <a:off x="2547675" y="5018438"/>
                <a:ext cx="0" cy="784160"/>
              </a:xfrm>
              <a:prstGeom prst="straightConnector1">
                <a:avLst/>
              </a:prstGeom>
              <a:noFill/>
              <a:ln cap="flat" cmpd="sng" w="38100">
                <a:solidFill>
                  <a:srgbClr val="FDEBA7"/>
                </a:solidFill>
                <a:prstDash val="solid"/>
                <a:round/>
                <a:headEnd len="med" w="med" type="none"/>
                <a:tailEnd len="med" w="med" type="none"/>
              </a:ln>
            </p:spPr>
          </p:cxnSp>
          <p:cxnSp>
            <p:nvCxnSpPr>
              <p:cNvPr id="389" name="Google Shape;389;p35"/>
              <p:cNvCxnSpPr/>
              <p:nvPr/>
            </p:nvCxnSpPr>
            <p:spPr>
              <a:xfrm>
                <a:off x="2395276" y="5410202"/>
                <a:ext cx="223728" cy="0"/>
              </a:xfrm>
              <a:prstGeom prst="straightConnector1">
                <a:avLst/>
              </a:prstGeom>
              <a:noFill/>
              <a:ln cap="flat" cmpd="sng" w="38100">
                <a:solidFill>
                  <a:srgbClr val="FDEBA7"/>
                </a:solidFill>
                <a:prstDash val="solid"/>
                <a:round/>
                <a:headEnd len="med" w="med" type="none"/>
                <a:tailEnd len="med" w="med" type="none"/>
              </a:ln>
            </p:spPr>
          </p:cxnSp>
          <p:cxnSp>
            <p:nvCxnSpPr>
              <p:cNvPr id="390" name="Google Shape;390;p35"/>
              <p:cNvCxnSpPr/>
              <p:nvPr/>
            </p:nvCxnSpPr>
            <p:spPr>
              <a:xfrm>
                <a:off x="2395275" y="5029200"/>
                <a:ext cx="144000" cy="0"/>
              </a:xfrm>
              <a:prstGeom prst="straightConnector1">
                <a:avLst/>
              </a:prstGeom>
              <a:noFill/>
              <a:ln cap="flat" cmpd="sng" w="38100">
                <a:solidFill>
                  <a:srgbClr val="FDEBA7"/>
                </a:solidFill>
                <a:prstDash val="solid"/>
                <a:round/>
                <a:headEnd len="med" w="med" type="none"/>
                <a:tailEnd len="med" w="med" type="none"/>
              </a:ln>
            </p:spPr>
          </p:cxnSp>
        </p:grpSp>
        <p:cxnSp>
          <p:nvCxnSpPr>
            <p:cNvPr id="391" name="Google Shape;391;p35"/>
            <p:cNvCxnSpPr/>
            <p:nvPr/>
          </p:nvCxnSpPr>
          <p:spPr>
            <a:xfrm flipH="1">
              <a:off x="2025650" y="1345800"/>
              <a:ext cx="359604" cy="1219197"/>
            </a:xfrm>
            <a:prstGeom prst="straightConnector1">
              <a:avLst/>
            </a:prstGeom>
            <a:noFill/>
            <a:ln cap="flat" cmpd="sng" w="38100">
              <a:solidFill>
                <a:srgbClr val="FDEBA7"/>
              </a:solidFill>
              <a:prstDash val="solid"/>
              <a:round/>
              <a:headEnd len="sm" w="sm" type="none"/>
              <a:tailEnd len="med" w="med" type="triangle"/>
            </a:ln>
          </p:spPr>
        </p:cxnSp>
      </p:grpSp>
      <p:grpSp>
        <p:nvGrpSpPr>
          <p:cNvPr id="392" name="Google Shape;392;p35"/>
          <p:cNvGrpSpPr/>
          <p:nvPr/>
        </p:nvGrpSpPr>
        <p:grpSpPr>
          <a:xfrm>
            <a:off x="7107238" y="4203700"/>
            <a:ext cx="717550" cy="1206500"/>
            <a:chOff x="2019300" y="1154086"/>
            <a:chExt cx="717550" cy="1512914"/>
          </a:xfrm>
        </p:grpSpPr>
        <p:grpSp>
          <p:nvGrpSpPr>
            <p:cNvPr id="393" name="Google Shape;393;p35"/>
            <p:cNvGrpSpPr/>
            <p:nvPr/>
          </p:nvGrpSpPr>
          <p:grpSpPr>
            <a:xfrm rot="5400000">
              <a:off x="2234746" y="938640"/>
              <a:ext cx="286658" cy="717550"/>
              <a:chOff x="2385579" y="5025377"/>
              <a:chExt cx="349027" cy="784160"/>
            </a:xfrm>
          </p:grpSpPr>
          <p:cxnSp>
            <p:nvCxnSpPr>
              <p:cNvPr id="394" name="Google Shape;394;p35"/>
              <p:cNvCxnSpPr/>
              <p:nvPr/>
            </p:nvCxnSpPr>
            <p:spPr>
              <a:xfrm>
                <a:off x="2392851" y="5802597"/>
                <a:ext cx="143003" cy="0"/>
              </a:xfrm>
              <a:prstGeom prst="straightConnector1">
                <a:avLst/>
              </a:prstGeom>
              <a:noFill/>
              <a:ln cap="flat" cmpd="sng" w="38100">
                <a:solidFill>
                  <a:srgbClr val="0C0C0C"/>
                </a:solidFill>
                <a:prstDash val="solid"/>
                <a:round/>
                <a:headEnd len="med" w="med" type="none"/>
                <a:tailEnd len="med" w="med" type="none"/>
              </a:ln>
            </p:spPr>
          </p:cxnSp>
          <p:cxnSp>
            <p:nvCxnSpPr>
              <p:cNvPr id="395" name="Google Shape;395;p35"/>
              <p:cNvCxnSpPr/>
              <p:nvPr/>
            </p:nvCxnSpPr>
            <p:spPr>
              <a:xfrm rot="10800000">
                <a:off x="2538279" y="5025377"/>
                <a:ext cx="0" cy="784160"/>
              </a:xfrm>
              <a:prstGeom prst="straightConnector1">
                <a:avLst/>
              </a:prstGeom>
              <a:noFill/>
              <a:ln cap="flat" cmpd="sng" w="38100">
                <a:solidFill>
                  <a:srgbClr val="0C0C0C"/>
                </a:solidFill>
                <a:prstDash val="solid"/>
                <a:round/>
                <a:headEnd len="med" w="med" type="none"/>
                <a:tailEnd len="med" w="med" type="none"/>
              </a:ln>
            </p:spPr>
          </p:cxnSp>
          <p:cxnSp>
            <p:nvCxnSpPr>
              <p:cNvPr id="396" name="Google Shape;396;p35"/>
              <p:cNvCxnSpPr/>
              <p:nvPr/>
            </p:nvCxnSpPr>
            <p:spPr>
              <a:xfrm>
                <a:off x="2509194" y="5417457"/>
                <a:ext cx="225412" cy="0"/>
              </a:xfrm>
              <a:prstGeom prst="straightConnector1">
                <a:avLst/>
              </a:prstGeom>
              <a:noFill/>
              <a:ln cap="flat" cmpd="sng" w="38100">
                <a:solidFill>
                  <a:srgbClr val="0C0C0C"/>
                </a:solidFill>
                <a:prstDash val="solid"/>
                <a:round/>
                <a:headEnd len="med" w="med" type="none"/>
                <a:tailEnd len="med" w="med" type="none"/>
              </a:ln>
            </p:spPr>
          </p:cxnSp>
          <p:cxnSp>
            <p:nvCxnSpPr>
              <p:cNvPr id="397" name="Google Shape;397;p35"/>
              <p:cNvCxnSpPr/>
              <p:nvPr/>
            </p:nvCxnSpPr>
            <p:spPr>
              <a:xfrm>
                <a:off x="2385579" y="5035786"/>
                <a:ext cx="145427" cy="0"/>
              </a:xfrm>
              <a:prstGeom prst="straightConnector1">
                <a:avLst/>
              </a:prstGeom>
              <a:noFill/>
              <a:ln cap="flat" cmpd="sng" w="38100">
                <a:solidFill>
                  <a:srgbClr val="0C0C0C"/>
                </a:solidFill>
                <a:prstDash val="solid"/>
                <a:round/>
                <a:headEnd len="med" w="med" type="none"/>
                <a:tailEnd len="med" w="med" type="none"/>
              </a:ln>
            </p:spPr>
          </p:cxnSp>
        </p:grpSp>
        <p:cxnSp>
          <p:nvCxnSpPr>
            <p:cNvPr id="398" name="Google Shape;398;p35"/>
            <p:cNvCxnSpPr/>
            <p:nvPr/>
          </p:nvCxnSpPr>
          <p:spPr>
            <a:xfrm flipH="1">
              <a:off x="2025650" y="1447803"/>
              <a:ext cx="359604" cy="1219197"/>
            </a:xfrm>
            <a:prstGeom prst="straightConnector1">
              <a:avLst/>
            </a:prstGeom>
            <a:noFill/>
            <a:ln cap="flat" cmpd="sng" w="38100">
              <a:solidFill>
                <a:srgbClr val="0C0C0C"/>
              </a:solidFill>
              <a:prstDash val="solid"/>
              <a:round/>
              <a:headEnd len="sm" w="sm" type="none"/>
              <a:tailEnd len="med" w="med" type="triangl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7"/>
                                        </p:tgtEl>
                                        <p:attrNameLst>
                                          <p:attrName>style.visibility</p:attrName>
                                        </p:attrNameLst>
                                      </p:cBhvr>
                                      <p:to>
                                        <p:strVal val="visible"/>
                                      </p:to>
                                    </p:set>
                                    <p:animEffect filter="fade" transition="in">
                                      <p:cBhvr>
                                        <p:cTn dur="500"/>
                                        <p:tgtEl>
                                          <p:spTgt spid="3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9"/>
                                        </p:tgtEl>
                                        <p:attrNameLst>
                                          <p:attrName>style.visibility</p:attrName>
                                        </p:attrNameLst>
                                      </p:cBhvr>
                                      <p:to>
                                        <p:strVal val="visible"/>
                                      </p:to>
                                    </p:set>
                                    <p:animEffect filter="fade" transition="in">
                                      <p:cBhvr>
                                        <p:cTn dur="500"/>
                                        <p:tgtEl>
                                          <p:spTgt spid="3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500"/>
                                        <p:tgtEl>
                                          <p:spTgt spid="3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0"/>
                                        </p:tgtEl>
                                        <p:attrNameLst>
                                          <p:attrName>style.visibility</p:attrName>
                                        </p:attrNameLst>
                                      </p:cBhvr>
                                      <p:to>
                                        <p:strVal val="visible"/>
                                      </p:to>
                                    </p:set>
                                    <p:animEffect filter="fade" transition="in">
                                      <p:cBhvr>
                                        <p:cTn dur="500"/>
                                        <p:tgtEl>
                                          <p:spTgt spid="3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gtEl>
                                        <p:attrNameLst>
                                          <p:attrName>style.visibility</p:attrName>
                                        </p:attrNameLst>
                                      </p:cBhvr>
                                      <p:to>
                                        <p:strVal val="visible"/>
                                      </p:to>
                                    </p:set>
                                    <p:animEffect filter="fade" transition="in">
                                      <p:cBhvr>
                                        <p:cTn dur="500"/>
                                        <p:tgtEl>
                                          <p:spTgt spid="3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500"/>
                                        <p:tgtEl>
                                          <p:spTgt spid="3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1"/>
                                        </p:tgtEl>
                                        <p:attrNameLst>
                                          <p:attrName>style.visibility</p:attrName>
                                        </p:attrNameLst>
                                      </p:cBhvr>
                                      <p:to>
                                        <p:strVal val="visible"/>
                                      </p:to>
                                    </p:set>
                                    <p:animEffect filter="fade" transition="in">
                                      <p:cBhvr>
                                        <p:cTn dur="500"/>
                                        <p:tgtEl>
                                          <p:spTgt spid="3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gtEl>
                                        <p:attrNameLst>
                                          <p:attrName>style.visibility</p:attrName>
                                        </p:attrNameLst>
                                      </p:cBhvr>
                                      <p:to>
                                        <p:strVal val="visible"/>
                                      </p:to>
                                    </p:set>
                                    <p:animEffect filter="fade" transition="in">
                                      <p:cBhvr>
                                        <p:cTn dur="500"/>
                                        <p:tgtEl>
                                          <p:spTgt spid="3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500"/>
                                        <p:tgtEl>
                                          <p:spTgt spid="3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
                                        </p:tgtEl>
                                        <p:attrNameLst>
                                          <p:attrName>style.visibility</p:attrName>
                                        </p:attrNameLst>
                                      </p:cBhvr>
                                      <p:to>
                                        <p:strVal val="visible"/>
                                      </p:to>
                                    </p:set>
                                    <p:animEffect filter="fade" transition="in">
                                      <p:cBhvr>
                                        <p:cTn dur="500"/>
                                        <p:tgtEl>
                                          <p:spTgt spid="3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36"/>
          <p:cNvSpPr txBox="1"/>
          <p:nvPr>
            <p:ph idx="1" type="body"/>
          </p:nvPr>
        </p:nvSpPr>
        <p:spPr>
          <a:xfrm>
            <a:off x="990600" y="4495800"/>
            <a:ext cx="7924800" cy="1676400"/>
          </a:xfrm>
          <a:prstGeom prst="rect">
            <a:avLst/>
          </a:prstGeom>
          <a:solidFill>
            <a:srgbClr val="FFEDF0"/>
          </a:solidFill>
          <a:ln>
            <a:noFill/>
          </a:ln>
        </p:spPr>
        <p:txBody>
          <a:bodyPr anchorCtr="0" anchor="t" bIns="45700" lIns="91425" spcFirstLastPara="1" rIns="91425" wrap="square" tIns="45700">
            <a:noAutofit/>
          </a:bodyPr>
          <a:lstStyle/>
          <a:p>
            <a:pPr indent="-174625" lvl="0" marL="269875" rtl="0" algn="l">
              <a:spcBef>
                <a:spcPts val="0"/>
              </a:spcBef>
              <a:spcAft>
                <a:spcPts val="0"/>
              </a:spcAft>
              <a:buClr>
                <a:schemeClr val="dk1"/>
              </a:buClr>
              <a:buSzPts val="2400"/>
              <a:buChar char="•"/>
            </a:pPr>
            <a:r>
              <a:rPr b="1" lang="en-US" sz="2400">
                <a:latin typeface="Times"/>
                <a:ea typeface="Times"/>
                <a:cs typeface="Times"/>
                <a:sym typeface="Times"/>
              </a:rPr>
              <a:t>Magnitude of First order derivative produces desirable effect. i.e. Sharp Edges.</a:t>
            </a:r>
            <a:endParaRPr/>
          </a:p>
          <a:p>
            <a:pPr indent="0" lvl="0" marL="269875" rtl="0" algn="l">
              <a:spcBef>
                <a:spcPts val="480"/>
              </a:spcBef>
              <a:spcAft>
                <a:spcPts val="0"/>
              </a:spcAft>
              <a:buClr>
                <a:srgbClr val="C00000"/>
              </a:buClr>
              <a:buSzPts val="2400"/>
              <a:buFont typeface="Arial"/>
              <a:buNone/>
            </a:pPr>
            <a:r>
              <a:rPr b="1" lang="en-US" sz="2400">
                <a:solidFill>
                  <a:srgbClr val="C00000"/>
                </a:solidFill>
                <a:latin typeface="Times"/>
                <a:ea typeface="Times"/>
                <a:cs typeface="Times"/>
                <a:sym typeface="Times"/>
              </a:rPr>
              <a:t>Therefore,  first derivative mask such as Robert, Prewitt, Sobel and Fri-chen are suitable to detect Step Edges.</a:t>
            </a:r>
            <a:endParaRPr/>
          </a:p>
        </p:txBody>
      </p:sp>
      <p:grpSp>
        <p:nvGrpSpPr>
          <p:cNvPr id="404" name="Google Shape;404;p36"/>
          <p:cNvGrpSpPr/>
          <p:nvPr/>
        </p:nvGrpSpPr>
        <p:grpSpPr>
          <a:xfrm>
            <a:off x="0" y="6376988"/>
            <a:ext cx="9144000" cy="557212"/>
            <a:chOff x="0" y="6324600"/>
            <a:chExt cx="9144000" cy="557212"/>
          </a:xfrm>
        </p:grpSpPr>
        <p:sp>
          <p:nvSpPr>
            <p:cNvPr id="405" name="Google Shape;405;p36"/>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06" name="Google Shape;406;p36"/>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07" name="Google Shape;407;p36"/>
          <p:cNvSpPr txBox="1"/>
          <p:nvPr/>
        </p:nvSpPr>
        <p:spPr>
          <a:xfrm>
            <a:off x="76200" y="914400"/>
            <a:ext cx="8839200" cy="6096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a:t>
            </a:r>
            <a:r>
              <a:rPr lang="en-US" sz="2800">
                <a:solidFill>
                  <a:srgbClr val="0000FF"/>
                </a:solidFill>
                <a:latin typeface="Times New Roman"/>
                <a:ea typeface="Times New Roman"/>
                <a:cs typeface="Times New Roman"/>
                <a:sym typeface="Times New Roman"/>
              </a:rPr>
              <a:t>0</a:t>
            </a:r>
            <a:r>
              <a:rPr lang="en-US" sz="2800">
                <a:solidFill>
                  <a:schemeClr val="dk1"/>
                </a:solidFill>
                <a:latin typeface="Times New Roman"/>
                <a:ea typeface="Times New Roman"/>
                <a:cs typeface="Times New Roman"/>
                <a:sym typeface="Times New Roman"/>
              </a:rPr>
              <a:t>   0    </a:t>
            </a:r>
            <a:r>
              <a:rPr b="1" lang="en-US" sz="2800">
                <a:solidFill>
                  <a:schemeClr val="dk1"/>
                </a:solidFill>
                <a:latin typeface="Times New Roman"/>
                <a:ea typeface="Times New Roman"/>
                <a:cs typeface="Times New Roman"/>
                <a:sym typeface="Times New Roman"/>
              </a:rPr>
              <a:t>200</a:t>
            </a:r>
            <a:r>
              <a:rPr lang="en-US" sz="2800">
                <a:solidFill>
                  <a:schemeClr val="dk1"/>
                </a:solidFill>
                <a:latin typeface="Times New Roman"/>
                <a:ea typeface="Times New Roman"/>
                <a:cs typeface="Times New Roman"/>
                <a:sym typeface="Times New Roman"/>
              </a:rPr>
              <a:t>     0        0       0       </a:t>
            </a:r>
            <a:r>
              <a:rPr b="1" lang="en-US" sz="2800">
                <a:solidFill>
                  <a:schemeClr val="dk1"/>
                </a:solidFill>
                <a:latin typeface="Times New Roman"/>
                <a:ea typeface="Times New Roman"/>
                <a:cs typeface="Times New Roman"/>
                <a:sym typeface="Times New Roman"/>
              </a:rPr>
              <a:t>200</a:t>
            </a:r>
            <a:r>
              <a:rPr lang="en-US" sz="2800">
                <a:solidFill>
                  <a:schemeClr val="dk1"/>
                </a:solidFill>
                <a:latin typeface="Times New Roman"/>
                <a:ea typeface="Times New Roman"/>
                <a:cs typeface="Times New Roman"/>
                <a:sym typeface="Times New Roman"/>
              </a:rPr>
              <a:t>     0     0   </a:t>
            </a:r>
            <a:r>
              <a:rPr lang="en-US" sz="2800">
                <a:solidFill>
                  <a:srgbClr val="0000FF"/>
                </a:solidFill>
                <a:latin typeface="Times New Roman"/>
                <a:ea typeface="Times New Roman"/>
                <a:cs typeface="Times New Roman"/>
                <a:sym typeface="Times New Roman"/>
              </a:rPr>
              <a:t>0</a:t>
            </a:r>
            <a:r>
              <a:rPr lang="en-US" sz="2800">
                <a:solidFill>
                  <a:schemeClr val="dk1"/>
                </a:solidFill>
                <a:latin typeface="Times New Roman"/>
                <a:ea typeface="Times New Roman"/>
                <a:cs typeface="Times New Roman"/>
                <a:sym typeface="Times New Roman"/>
              </a:rPr>
              <a:t>  ]</a:t>
            </a:r>
            <a:endParaRPr/>
          </a:p>
        </p:txBody>
      </p:sp>
      <p:sp>
        <p:nvSpPr>
          <p:cNvPr id="408" name="Google Shape;408;p36"/>
          <p:cNvSpPr/>
          <p:nvPr/>
        </p:nvSpPr>
        <p:spPr>
          <a:xfrm>
            <a:off x="76200" y="228600"/>
            <a:ext cx="8382000" cy="523875"/>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(iv) </a:t>
            </a:r>
            <a:r>
              <a:rPr lang="en-US" sz="2800">
                <a:solidFill>
                  <a:schemeClr val="dk1"/>
                </a:solidFill>
                <a:latin typeface="Times New Roman"/>
                <a:ea typeface="Times New Roman"/>
                <a:cs typeface="Times New Roman"/>
                <a:sym typeface="Times New Roman"/>
              </a:rPr>
              <a:t>The Magnitude of  First Order Derivative  : </a:t>
            </a:r>
            <a:endParaRPr/>
          </a:p>
        </p:txBody>
      </p:sp>
      <p:graphicFrame>
        <p:nvGraphicFramePr>
          <p:cNvPr id="409" name="Google Shape;409;p36"/>
          <p:cNvGraphicFramePr/>
          <p:nvPr/>
        </p:nvGraphicFramePr>
        <p:xfrm>
          <a:off x="1589779" y="2544763"/>
          <a:ext cx="2736042" cy="3001535"/>
        </p:xfrm>
        <a:graphic>
          <a:graphicData uri="http://schemas.openxmlformats.org/drawingml/2006/table">
            <a:tbl>
              <a:tblPr>
                <a:noFill/>
                <a:tableStyleId>{BBF7C6A8-D04B-43C7-BB7C-4FFE6163C3D0}</a:tableStyleId>
              </a:tblPr>
              <a:tblGrid>
                <a:gridCol w="566650"/>
                <a:gridCol w="597475"/>
                <a:gridCol w="597475"/>
                <a:gridCol w="611225"/>
                <a:gridCol w="611225"/>
                <a:gridCol w="543300"/>
                <a:gridCol w="597975"/>
                <a:gridCol w="645700"/>
                <a:gridCol w="725825"/>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9D9D9"/>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9D9D9"/>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bl>
          </a:graphicData>
        </a:graphic>
      </p:graphicFrame>
      <p:sp>
        <p:nvSpPr>
          <p:cNvPr id="410" name="Google Shape;410;p36"/>
          <p:cNvSpPr/>
          <p:nvPr/>
        </p:nvSpPr>
        <p:spPr>
          <a:xfrm>
            <a:off x="1103313" y="2544763"/>
            <a:ext cx="624012" cy="40031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F = </a:t>
            </a:r>
            <a:endParaRPr sz="2000">
              <a:solidFill>
                <a:schemeClr val="dk1"/>
              </a:solidFill>
              <a:latin typeface="Times New Roman"/>
              <a:ea typeface="Times New Roman"/>
              <a:cs typeface="Times New Roman"/>
              <a:sym typeface="Times New Roman"/>
            </a:endParaRPr>
          </a:p>
        </p:txBody>
      </p:sp>
      <p:sp>
        <p:nvSpPr>
          <p:cNvPr id="411" name="Google Shape;411;p36"/>
          <p:cNvSpPr/>
          <p:nvPr/>
        </p:nvSpPr>
        <p:spPr>
          <a:xfrm>
            <a:off x="76200" y="1685925"/>
            <a:ext cx="8382000" cy="523875"/>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(v) </a:t>
            </a:r>
            <a:r>
              <a:rPr lang="en-US" sz="2800">
                <a:solidFill>
                  <a:schemeClr val="dk1"/>
                </a:solidFill>
                <a:latin typeface="Times New Roman"/>
                <a:ea typeface="Times New Roman"/>
                <a:cs typeface="Times New Roman"/>
                <a:sym typeface="Times New Roman"/>
              </a:rPr>
              <a:t>The Edge detected image :</a:t>
            </a:r>
            <a:endParaRPr/>
          </a:p>
        </p:txBody>
      </p:sp>
      <p:sp>
        <p:nvSpPr>
          <p:cNvPr id="412" name="Google Shape;412;p36"/>
          <p:cNvSpPr/>
          <p:nvPr/>
        </p:nvSpPr>
        <p:spPr>
          <a:xfrm>
            <a:off x="2590800" y="3881438"/>
            <a:ext cx="1300163" cy="369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Sharp edge </a:t>
            </a:r>
            <a:endParaRPr b="1" sz="1800">
              <a:solidFill>
                <a:schemeClr val="dk1"/>
              </a:solidFill>
              <a:latin typeface="Times New Roman"/>
              <a:ea typeface="Times New Roman"/>
              <a:cs typeface="Times New Roman"/>
              <a:sym typeface="Times New Roman"/>
            </a:endParaRPr>
          </a:p>
        </p:txBody>
      </p:sp>
      <p:grpSp>
        <p:nvGrpSpPr>
          <p:cNvPr id="413" name="Google Shape;413;p36"/>
          <p:cNvGrpSpPr/>
          <p:nvPr/>
        </p:nvGrpSpPr>
        <p:grpSpPr>
          <a:xfrm rot="5400000">
            <a:off x="3003550" y="3517900"/>
            <a:ext cx="133350" cy="717550"/>
            <a:chOff x="2395275" y="5018438"/>
            <a:chExt cx="347925" cy="784160"/>
          </a:xfrm>
        </p:grpSpPr>
        <p:cxnSp>
          <p:nvCxnSpPr>
            <p:cNvPr id="414" name="Google Shape;414;p36"/>
            <p:cNvCxnSpPr/>
            <p:nvPr/>
          </p:nvCxnSpPr>
          <p:spPr>
            <a:xfrm>
              <a:off x="2401890" y="5796080"/>
              <a:ext cx="144000" cy="0"/>
            </a:xfrm>
            <a:prstGeom prst="straightConnector1">
              <a:avLst/>
            </a:prstGeom>
            <a:noFill/>
            <a:ln cap="flat" cmpd="sng" w="38100">
              <a:solidFill>
                <a:srgbClr val="632523"/>
              </a:solidFill>
              <a:prstDash val="solid"/>
              <a:round/>
              <a:headEnd len="med" w="med" type="none"/>
              <a:tailEnd len="med" w="med" type="none"/>
            </a:ln>
          </p:spPr>
        </p:cxnSp>
        <p:cxnSp>
          <p:nvCxnSpPr>
            <p:cNvPr id="415" name="Google Shape;415;p36"/>
            <p:cNvCxnSpPr/>
            <p:nvPr/>
          </p:nvCxnSpPr>
          <p:spPr>
            <a:xfrm rot="10800000">
              <a:off x="2547675" y="5018438"/>
              <a:ext cx="0" cy="784160"/>
            </a:xfrm>
            <a:prstGeom prst="straightConnector1">
              <a:avLst/>
            </a:prstGeom>
            <a:noFill/>
            <a:ln cap="flat" cmpd="sng" w="38100">
              <a:solidFill>
                <a:srgbClr val="632523"/>
              </a:solidFill>
              <a:prstDash val="solid"/>
              <a:round/>
              <a:headEnd len="med" w="med" type="none"/>
              <a:tailEnd len="med" w="med" type="none"/>
            </a:ln>
          </p:spPr>
        </p:cxnSp>
        <p:cxnSp>
          <p:nvCxnSpPr>
            <p:cNvPr id="416" name="Google Shape;416;p36"/>
            <p:cNvCxnSpPr/>
            <p:nvPr/>
          </p:nvCxnSpPr>
          <p:spPr>
            <a:xfrm>
              <a:off x="2519472" y="5410200"/>
              <a:ext cx="223728" cy="0"/>
            </a:xfrm>
            <a:prstGeom prst="straightConnector1">
              <a:avLst/>
            </a:prstGeom>
            <a:noFill/>
            <a:ln cap="flat" cmpd="sng" w="38100">
              <a:solidFill>
                <a:srgbClr val="632523"/>
              </a:solidFill>
              <a:prstDash val="solid"/>
              <a:round/>
              <a:headEnd len="med" w="med" type="none"/>
              <a:tailEnd len="med" w="med" type="none"/>
            </a:ln>
          </p:spPr>
        </p:cxnSp>
        <p:cxnSp>
          <p:nvCxnSpPr>
            <p:cNvPr id="417" name="Google Shape;417;p36"/>
            <p:cNvCxnSpPr/>
            <p:nvPr/>
          </p:nvCxnSpPr>
          <p:spPr>
            <a:xfrm>
              <a:off x="2395275" y="5029200"/>
              <a:ext cx="144000" cy="0"/>
            </a:xfrm>
            <a:prstGeom prst="straightConnector1">
              <a:avLst/>
            </a:prstGeom>
            <a:noFill/>
            <a:ln cap="flat" cmpd="sng" w="38100">
              <a:solidFill>
                <a:srgbClr val="632523"/>
              </a:solidFill>
              <a:prstDash val="solid"/>
              <a:round/>
              <a:headEnd len="med" w="med" type="none"/>
              <a:tailEnd len="med" w="med" type="none"/>
            </a:ln>
          </p:spPr>
        </p:cxnSp>
      </p:grpSp>
      <p:sp>
        <p:nvSpPr>
          <p:cNvPr id="418" name="Google Shape;418;p36"/>
          <p:cNvSpPr/>
          <p:nvPr/>
        </p:nvSpPr>
        <p:spPr>
          <a:xfrm>
            <a:off x="4948238" y="3897313"/>
            <a:ext cx="1300162" cy="369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Sharp edge </a:t>
            </a:r>
            <a:endParaRPr b="1" sz="1800">
              <a:solidFill>
                <a:schemeClr val="dk1"/>
              </a:solidFill>
              <a:latin typeface="Times New Roman"/>
              <a:ea typeface="Times New Roman"/>
              <a:cs typeface="Times New Roman"/>
              <a:sym typeface="Times New Roman"/>
            </a:endParaRPr>
          </a:p>
        </p:txBody>
      </p:sp>
      <p:grpSp>
        <p:nvGrpSpPr>
          <p:cNvPr id="419" name="Google Shape;419;p36"/>
          <p:cNvGrpSpPr/>
          <p:nvPr/>
        </p:nvGrpSpPr>
        <p:grpSpPr>
          <a:xfrm rot="5400000">
            <a:off x="5360988" y="3533775"/>
            <a:ext cx="133350" cy="717550"/>
            <a:chOff x="2395275" y="5018438"/>
            <a:chExt cx="347925" cy="784160"/>
          </a:xfrm>
        </p:grpSpPr>
        <p:cxnSp>
          <p:nvCxnSpPr>
            <p:cNvPr id="420" name="Google Shape;420;p36"/>
            <p:cNvCxnSpPr/>
            <p:nvPr/>
          </p:nvCxnSpPr>
          <p:spPr>
            <a:xfrm>
              <a:off x="2401890" y="5796080"/>
              <a:ext cx="144000" cy="0"/>
            </a:xfrm>
            <a:prstGeom prst="straightConnector1">
              <a:avLst/>
            </a:prstGeom>
            <a:noFill/>
            <a:ln cap="flat" cmpd="sng" w="38100">
              <a:solidFill>
                <a:srgbClr val="632523"/>
              </a:solidFill>
              <a:prstDash val="solid"/>
              <a:round/>
              <a:headEnd len="med" w="med" type="none"/>
              <a:tailEnd len="med" w="med" type="none"/>
            </a:ln>
          </p:spPr>
        </p:cxnSp>
        <p:cxnSp>
          <p:nvCxnSpPr>
            <p:cNvPr id="421" name="Google Shape;421;p36"/>
            <p:cNvCxnSpPr/>
            <p:nvPr/>
          </p:nvCxnSpPr>
          <p:spPr>
            <a:xfrm rot="10800000">
              <a:off x="2547675" y="5018438"/>
              <a:ext cx="0" cy="784160"/>
            </a:xfrm>
            <a:prstGeom prst="straightConnector1">
              <a:avLst/>
            </a:prstGeom>
            <a:noFill/>
            <a:ln cap="flat" cmpd="sng" w="38100">
              <a:solidFill>
                <a:srgbClr val="632523"/>
              </a:solidFill>
              <a:prstDash val="solid"/>
              <a:round/>
              <a:headEnd len="med" w="med" type="none"/>
              <a:tailEnd len="med" w="med" type="none"/>
            </a:ln>
          </p:spPr>
        </p:cxnSp>
        <p:cxnSp>
          <p:nvCxnSpPr>
            <p:cNvPr id="422" name="Google Shape;422;p36"/>
            <p:cNvCxnSpPr/>
            <p:nvPr/>
          </p:nvCxnSpPr>
          <p:spPr>
            <a:xfrm>
              <a:off x="2519472" y="5410200"/>
              <a:ext cx="223728" cy="0"/>
            </a:xfrm>
            <a:prstGeom prst="straightConnector1">
              <a:avLst/>
            </a:prstGeom>
            <a:noFill/>
            <a:ln cap="flat" cmpd="sng" w="38100">
              <a:solidFill>
                <a:srgbClr val="632523"/>
              </a:solidFill>
              <a:prstDash val="solid"/>
              <a:round/>
              <a:headEnd len="med" w="med" type="none"/>
              <a:tailEnd len="med" w="med" type="none"/>
            </a:ln>
          </p:spPr>
        </p:cxnSp>
        <p:cxnSp>
          <p:nvCxnSpPr>
            <p:cNvPr id="423" name="Google Shape;423;p36"/>
            <p:cNvCxnSpPr/>
            <p:nvPr/>
          </p:nvCxnSpPr>
          <p:spPr>
            <a:xfrm>
              <a:off x="2395275" y="5029200"/>
              <a:ext cx="144000" cy="0"/>
            </a:xfrm>
            <a:prstGeom prst="straightConnector1">
              <a:avLst/>
            </a:prstGeom>
            <a:noFill/>
            <a:ln cap="flat" cmpd="sng" w="38100">
              <a:solidFill>
                <a:srgbClr val="632523"/>
              </a:solidFill>
              <a:prstDash val="solid"/>
              <a:round/>
              <a:headEnd len="med" w="med" type="none"/>
              <a:tailEnd len="med" w="med"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1"/>
                                        </p:tgtEl>
                                        <p:attrNameLst>
                                          <p:attrName>style.visibility</p:attrName>
                                        </p:attrNameLst>
                                      </p:cBhvr>
                                      <p:to>
                                        <p:strVal val="visible"/>
                                      </p:to>
                                    </p:set>
                                    <p:animEffect filter="fade" transition="in">
                                      <p:cBhvr>
                                        <p:cTn dur="500"/>
                                        <p:tgtEl>
                                          <p:spTgt spid="4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3"/>
                                        </p:tgtEl>
                                        <p:attrNameLst>
                                          <p:attrName>style.visibility</p:attrName>
                                        </p:attrNameLst>
                                      </p:cBhvr>
                                      <p:to>
                                        <p:strVal val="visible"/>
                                      </p:to>
                                    </p:set>
                                    <p:animEffect filter="fade" transition="in">
                                      <p:cBhvr>
                                        <p:cTn dur="500"/>
                                        <p:tgtEl>
                                          <p:spTgt spid="413"/>
                                        </p:tgtEl>
                                      </p:cBhvr>
                                    </p:animEffect>
                                  </p:childTnLst>
                                </p:cTn>
                              </p:par>
                              <p:par>
                                <p:cTn fill="hold" nodeType="withEffect" presetClass="entr" presetID="10" presetSubtype="0">
                                  <p:stCondLst>
                                    <p:cond delay="0"/>
                                  </p:stCondLst>
                                  <p:childTnLst>
                                    <p:set>
                                      <p:cBhvr>
                                        <p:cTn dur="1" fill="hold">
                                          <p:stCondLst>
                                            <p:cond delay="0"/>
                                          </p:stCondLst>
                                        </p:cTn>
                                        <p:tgtEl>
                                          <p:spTgt spid="412"/>
                                        </p:tgtEl>
                                        <p:attrNameLst>
                                          <p:attrName>style.visibility</p:attrName>
                                        </p:attrNameLst>
                                      </p:cBhvr>
                                      <p:to>
                                        <p:strVal val="visible"/>
                                      </p:to>
                                    </p:set>
                                    <p:animEffect filter="fade" transition="in">
                                      <p:cBhvr>
                                        <p:cTn dur="500"/>
                                        <p:tgtEl>
                                          <p:spTgt spid="412"/>
                                        </p:tgtEl>
                                      </p:cBhvr>
                                    </p:animEffect>
                                  </p:childTnLst>
                                </p:cTn>
                              </p:par>
                              <p:par>
                                <p:cTn fill="hold" nodeType="withEffect" presetClass="entr" presetID="10" presetSubtype="0">
                                  <p:stCondLst>
                                    <p:cond delay="0"/>
                                  </p:stCondLst>
                                  <p:childTnLst>
                                    <p:set>
                                      <p:cBhvr>
                                        <p:cTn dur="1" fill="hold">
                                          <p:stCondLst>
                                            <p:cond delay="0"/>
                                          </p:stCondLst>
                                        </p:cTn>
                                        <p:tgtEl>
                                          <p:spTgt spid="419"/>
                                        </p:tgtEl>
                                        <p:attrNameLst>
                                          <p:attrName>style.visibility</p:attrName>
                                        </p:attrNameLst>
                                      </p:cBhvr>
                                      <p:to>
                                        <p:strVal val="visible"/>
                                      </p:to>
                                    </p:set>
                                    <p:animEffect filter="fade" transition="in">
                                      <p:cBhvr>
                                        <p:cTn dur="500"/>
                                        <p:tgtEl>
                                          <p:spTgt spid="419"/>
                                        </p:tgtEl>
                                      </p:cBhvr>
                                    </p:animEffect>
                                  </p:childTnLst>
                                </p:cTn>
                              </p:par>
                              <p:par>
                                <p:cTn fill="hold" nodeType="withEffect" presetClass="entr" presetID="10" presetSubtype="0">
                                  <p:stCondLst>
                                    <p:cond delay="0"/>
                                  </p:stCondLst>
                                  <p:childTnLst>
                                    <p:set>
                                      <p:cBhvr>
                                        <p:cTn dur="1" fill="hold">
                                          <p:stCondLst>
                                            <p:cond delay="0"/>
                                          </p:stCondLst>
                                        </p:cTn>
                                        <p:tgtEl>
                                          <p:spTgt spid="418"/>
                                        </p:tgtEl>
                                        <p:attrNameLst>
                                          <p:attrName>style.visibility</p:attrName>
                                        </p:attrNameLst>
                                      </p:cBhvr>
                                      <p:to>
                                        <p:strVal val="visible"/>
                                      </p:to>
                                    </p:set>
                                    <p:animEffect filter="fade" transition="in">
                                      <p:cBhvr>
                                        <p:cTn dur="500"/>
                                        <p:tgtEl>
                                          <p:spTgt spid="4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3">
                                            <p:txEl>
                                              <p:pRg end="0" st="0"/>
                                            </p:txEl>
                                          </p:spTgt>
                                        </p:tgtEl>
                                        <p:attrNameLst>
                                          <p:attrName>style.visibility</p:attrName>
                                        </p:attrNameLst>
                                      </p:cBhvr>
                                      <p:to>
                                        <p:strVal val="visible"/>
                                      </p:to>
                                    </p:set>
                                    <p:animEffect filter="fade" transition="in">
                                      <p:cBhvr>
                                        <p:cTn dur="500"/>
                                        <p:tgtEl>
                                          <p:spTgt spid="40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3">
                                            <p:txEl>
                                              <p:pRg end="1" st="1"/>
                                            </p:txEl>
                                          </p:spTgt>
                                        </p:tgtEl>
                                        <p:attrNameLst>
                                          <p:attrName>style.visibility</p:attrName>
                                        </p:attrNameLst>
                                      </p:cBhvr>
                                      <p:to>
                                        <p:strVal val="visible"/>
                                      </p:to>
                                    </p:set>
                                    <p:animEffect filter="fade" transition="in">
                                      <p:cBhvr>
                                        <p:cTn dur="500"/>
                                        <p:tgtEl>
                                          <p:spTgt spid="403">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grpSp>
        <p:nvGrpSpPr>
          <p:cNvPr id="428" name="Google Shape;428;p37"/>
          <p:cNvGrpSpPr/>
          <p:nvPr/>
        </p:nvGrpSpPr>
        <p:grpSpPr>
          <a:xfrm>
            <a:off x="0" y="6376988"/>
            <a:ext cx="9144000" cy="557212"/>
            <a:chOff x="0" y="6324600"/>
            <a:chExt cx="9144000" cy="557212"/>
          </a:xfrm>
        </p:grpSpPr>
        <p:sp>
          <p:nvSpPr>
            <p:cNvPr id="429" name="Google Shape;429;p37"/>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30" name="Google Shape;430;p37"/>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31" name="Google Shape;431;p37"/>
          <p:cNvSpPr/>
          <p:nvPr/>
        </p:nvSpPr>
        <p:spPr>
          <a:xfrm>
            <a:off x="76200" y="152400"/>
            <a:ext cx="7391400" cy="523875"/>
          </a:xfrm>
          <a:prstGeom prst="rect">
            <a:avLst/>
          </a:prstGeom>
          <a:noFill/>
          <a:ln>
            <a:noFill/>
          </a:ln>
        </p:spPr>
        <p:txBody>
          <a:bodyPr anchorCtr="0" anchor="t" bIns="45700" lIns="91425" spcFirstLastPara="1" rIns="91425" wrap="square" tIns="45700">
            <a:noAutofit/>
          </a:bodyPr>
          <a:lstStyle/>
          <a:p>
            <a:pPr indent="-571500" lvl="0" marL="1085850" marR="0" rtl="0" algn="l">
              <a:spcBef>
                <a:spcPts val="0"/>
              </a:spcBef>
              <a:spcAft>
                <a:spcPts val="0"/>
              </a:spcAft>
              <a:buClr>
                <a:schemeClr val="dk1"/>
              </a:buClr>
              <a:buSzPts val="2800"/>
              <a:buFont typeface="Times New Roman"/>
              <a:buAutoNum type="romanLcParenBoth" startAt="3"/>
            </a:pPr>
            <a:r>
              <a:rPr lang="en-US" sz="2800">
                <a:solidFill>
                  <a:schemeClr val="dk1"/>
                </a:solidFill>
                <a:latin typeface="Times New Roman"/>
                <a:ea typeface="Times New Roman"/>
                <a:cs typeface="Times New Roman"/>
                <a:sym typeface="Times New Roman"/>
              </a:rPr>
              <a:t>First Order Derivative i.e. Gradient : </a:t>
            </a:r>
            <a:endParaRPr/>
          </a:p>
        </p:txBody>
      </p:sp>
      <p:sp>
        <p:nvSpPr>
          <p:cNvPr id="432" name="Google Shape;432;p37"/>
          <p:cNvSpPr txBox="1"/>
          <p:nvPr/>
        </p:nvSpPr>
        <p:spPr>
          <a:xfrm>
            <a:off x="-76200" y="762000"/>
            <a:ext cx="9220200" cy="6096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0     0     200      0      0      0     -200    0     0    0   ]</a:t>
            </a:r>
            <a:endParaRPr/>
          </a:p>
        </p:txBody>
      </p:sp>
      <p:sp>
        <p:nvSpPr>
          <p:cNvPr id="433" name="Google Shape;433;p37"/>
          <p:cNvSpPr/>
          <p:nvPr/>
        </p:nvSpPr>
        <p:spPr>
          <a:xfrm>
            <a:off x="0" y="1447800"/>
            <a:ext cx="7391400" cy="523875"/>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(iv)  </a:t>
            </a:r>
            <a:r>
              <a:rPr lang="en-US" sz="2800">
                <a:solidFill>
                  <a:schemeClr val="dk1"/>
                </a:solidFill>
                <a:latin typeface="Times New Roman"/>
                <a:ea typeface="Times New Roman"/>
                <a:cs typeface="Times New Roman"/>
                <a:sym typeface="Times New Roman"/>
              </a:rPr>
              <a:t>Second Order Derivative i.e. Laplacian : </a:t>
            </a:r>
            <a:endParaRPr/>
          </a:p>
        </p:txBody>
      </p:sp>
      <p:sp>
        <p:nvSpPr>
          <p:cNvPr id="434" name="Google Shape;434;p37"/>
          <p:cNvSpPr txBox="1"/>
          <p:nvPr/>
        </p:nvSpPr>
        <p:spPr>
          <a:xfrm>
            <a:off x="0" y="2057400"/>
            <a:ext cx="9144000" cy="6096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0   200   -200    0      0    -200    200    0     0    0   ]</a:t>
            </a:r>
            <a:endParaRPr/>
          </a:p>
        </p:txBody>
      </p:sp>
      <p:sp>
        <p:nvSpPr>
          <p:cNvPr id="435" name="Google Shape;435;p37"/>
          <p:cNvSpPr/>
          <p:nvPr/>
        </p:nvSpPr>
        <p:spPr>
          <a:xfrm>
            <a:off x="152400" y="2905125"/>
            <a:ext cx="7391400" cy="523875"/>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(v)  </a:t>
            </a:r>
            <a:r>
              <a:rPr lang="en-US" sz="2800">
                <a:solidFill>
                  <a:schemeClr val="dk1"/>
                </a:solidFill>
                <a:latin typeface="Times New Roman"/>
                <a:ea typeface="Times New Roman"/>
                <a:cs typeface="Times New Roman"/>
                <a:sym typeface="Times New Roman"/>
              </a:rPr>
              <a:t>Magnitude of Second Order Derivative</a:t>
            </a:r>
            <a:endParaRPr/>
          </a:p>
        </p:txBody>
      </p:sp>
      <p:sp>
        <p:nvSpPr>
          <p:cNvPr id="436" name="Google Shape;436;p37"/>
          <p:cNvSpPr txBox="1"/>
          <p:nvPr/>
        </p:nvSpPr>
        <p:spPr>
          <a:xfrm>
            <a:off x="-76200" y="3581400"/>
            <a:ext cx="9144000" cy="6096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0   </a:t>
            </a:r>
            <a:r>
              <a:rPr b="1" lang="en-US" sz="2800">
                <a:solidFill>
                  <a:schemeClr val="dk1"/>
                </a:solidFill>
                <a:latin typeface="Times New Roman"/>
                <a:ea typeface="Times New Roman"/>
                <a:cs typeface="Times New Roman"/>
                <a:sym typeface="Times New Roman"/>
              </a:rPr>
              <a:t>200    200    </a:t>
            </a:r>
            <a:r>
              <a:rPr lang="en-US" sz="2800">
                <a:solidFill>
                  <a:schemeClr val="dk1"/>
                </a:solidFill>
                <a:latin typeface="Times New Roman"/>
                <a:ea typeface="Times New Roman"/>
                <a:cs typeface="Times New Roman"/>
                <a:sym typeface="Times New Roman"/>
              </a:rPr>
              <a:t>0      0     </a:t>
            </a:r>
            <a:r>
              <a:rPr b="1" lang="en-US" sz="2800">
                <a:solidFill>
                  <a:schemeClr val="dk1"/>
                </a:solidFill>
                <a:latin typeface="Times New Roman"/>
                <a:ea typeface="Times New Roman"/>
                <a:cs typeface="Times New Roman"/>
                <a:sym typeface="Times New Roman"/>
              </a:rPr>
              <a:t>200     200    </a:t>
            </a:r>
            <a:r>
              <a:rPr lang="en-US" sz="2800">
                <a:solidFill>
                  <a:schemeClr val="dk1"/>
                </a:solidFill>
                <a:latin typeface="Times New Roman"/>
                <a:ea typeface="Times New Roman"/>
                <a:cs typeface="Times New Roman"/>
                <a:sym typeface="Times New Roman"/>
              </a:rPr>
              <a:t>0     0    0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500"/>
                                        <p:tgtEl>
                                          <p:spTgt spid="4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4"/>
                                        </p:tgtEl>
                                        <p:attrNameLst>
                                          <p:attrName>style.visibility</p:attrName>
                                        </p:attrNameLst>
                                      </p:cBhvr>
                                      <p:to>
                                        <p:strVal val="visible"/>
                                      </p:to>
                                    </p:set>
                                    <p:animEffect filter="fade" transition="in">
                                      <p:cBhvr>
                                        <p:cTn dur="500"/>
                                        <p:tgtEl>
                                          <p:spTgt spid="4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500"/>
                                        <p:tgtEl>
                                          <p:spTgt spid="435"/>
                                        </p:tgtEl>
                                      </p:cBhvr>
                                    </p:animEffect>
                                  </p:childTnLst>
                                </p:cTn>
                              </p:par>
                              <p:par>
                                <p:cTn fill="hold" nodeType="with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500"/>
                                        <p:tgtEl>
                                          <p:spTgt spid="4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38"/>
          <p:cNvSpPr/>
          <p:nvPr/>
        </p:nvSpPr>
        <p:spPr>
          <a:xfrm>
            <a:off x="76200" y="228600"/>
            <a:ext cx="8686800" cy="461963"/>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(v)  The Magnitude of Second Order Derivative : </a:t>
            </a:r>
            <a:endParaRPr/>
          </a:p>
        </p:txBody>
      </p:sp>
      <p:sp>
        <p:nvSpPr>
          <p:cNvPr id="442" name="Google Shape;442;p38"/>
          <p:cNvSpPr txBox="1"/>
          <p:nvPr/>
        </p:nvSpPr>
        <p:spPr>
          <a:xfrm>
            <a:off x="0" y="762000"/>
            <a:ext cx="9144000" cy="6096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0    </a:t>
            </a:r>
            <a:r>
              <a:rPr b="1" lang="en-US" sz="2800">
                <a:solidFill>
                  <a:schemeClr val="dk1"/>
                </a:solidFill>
                <a:latin typeface="Times New Roman"/>
                <a:ea typeface="Times New Roman"/>
                <a:cs typeface="Times New Roman"/>
                <a:sym typeface="Times New Roman"/>
              </a:rPr>
              <a:t>200    200   </a:t>
            </a:r>
            <a:r>
              <a:rPr lang="en-US" sz="2800">
                <a:solidFill>
                  <a:schemeClr val="dk1"/>
                </a:solidFill>
                <a:latin typeface="Times New Roman"/>
                <a:ea typeface="Times New Roman"/>
                <a:cs typeface="Times New Roman"/>
                <a:sym typeface="Times New Roman"/>
              </a:rPr>
              <a:t>0   0   </a:t>
            </a:r>
            <a:r>
              <a:rPr b="1" lang="en-US" sz="2800">
                <a:solidFill>
                  <a:schemeClr val="dk1"/>
                </a:solidFill>
                <a:latin typeface="Times New Roman"/>
                <a:ea typeface="Times New Roman"/>
                <a:cs typeface="Times New Roman"/>
                <a:sym typeface="Times New Roman"/>
              </a:rPr>
              <a:t>200  200    </a:t>
            </a:r>
            <a:r>
              <a:rPr lang="en-US" sz="2800">
                <a:solidFill>
                  <a:schemeClr val="dk1"/>
                </a:solidFill>
                <a:latin typeface="Times New Roman"/>
                <a:ea typeface="Times New Roman"/>
                <a:cs typeface="Times New Roman"/>
                <a:sym typeface="Times New Roman"/>
              </a:rPr>
              <a:t>0     0     ]</a:t>
            </a:r>
            <a:endParaRPr/>
          </a:p>
        </p:txBody>
      </p:sp>
      <p:graphicFrame>
        <p:nvGraphicFramePr>
          <p:cNvPr id="443" name="Google Shape;443;p38"/>
          <p:cNvGraphicFramePr/>
          <p:nvPr/>
        </p:nvGraphicFramePr>
        <p:xfrm>
          <a:off x="1314861" y="2209800"/>
          <a:ext cx="3538027" cy="2255463"/>
        </p:xfrm>
        <a:graphic>
          <a:graphicData uri="http://schemas.openxmlformats.org/drawingml/2006/table">
            <a:tbl>
              <a:tblPr>
                <a:noFill/>
                <a:tableStyleId>{BBF7C6A8-D04B-43C7-BB7C-4FFE6163C3D0}</a:tableStyleId>
              </a:tblPr>
              <a:tblGrid>
                <a:gridCol w="527650"/>
                <a:gridCol w="519700"/>
                <a:gridCol w="592975"/>
                <a:gridCol w="569150"/>
                <a:gridCol w="569150"/>
                <a:gridCol w="505900"/>
                <a:gridCol w="661400"/>
                <a:gridCol w="682850"/>
                <a:gridCol w="762000"/>
                <a:gridCol w="609600"/>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200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bl>
          </a:graphicData>
        </a:graphic>
      </p:graphicFrame>
      <p:sp>
        <p:nvSpPr>
          <p:cNvPr id="444" name="Google Shape;444;p38"/>
          <p:cNvSpPr/>
          <p:nvPr/>
        </p:nvSpPr>
        <p:spPr>
          <a:xfrm>
            <a:off x="685800" y="2209800"/>
            <a:ext cx="806921" cy="3008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F = </a:t>
            </a:r>
            <a:endParaRPr sz="2000">
              <a:solidFill>
                <a:schemeClr val="dk1"/>
              </a:solidFill>
              <a:latin typeface="Times New Roman"/>
              <a:ea typeface="Times New Roman"/>
              <a:cs typeface="Times New Roman"/>
              <a:sym typeface="Times New Roman"/>
            </a:endParaRPr>
          </a:p>
        </p:txBody>
      </p:sp>
      <p:sp>
        <p:nvSpPr>
          <p:cNvPr id="445" name="Google Shape;445;p38"/>
          <p:cNvSpPr/>
          <p:nvPr/>
        </p:nvSpPr>
        <p:spPr>
          <a:xfrm>
            <a:off x="76200" y="1524000"/>
            <a:ext cx="8382000" cy="523875"/>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(vi) </a:t>
            </a:r>
            <a:r>
              <a:rPr lang="en-US" sz="2800">
                <a:solidFill>
                  <a:schemeClr val="dk1"/>
                </a:solidFill>
                <a:latin typeface="Times New Roman"/>
                <a:ea typeface="Times New Roman"/>
                <a:cs typeface="Times New Roman"/>
                <a:sym typeface="Times New Roman"/>
              </a:rPr>
              <a:t>The Edge detected image :</a:t>
            </a:r>
            <a:endParaRPr/>
          </a:p>
        </p:txBody>
      </p:sp>
      <p:sp>
        <p:nvSpPr>
          <p:cNvPr id="446" name="Google Shape;446;p38"/>
          <p:cNvSpPr txBox="1"/>
          <p:nvPr>
            <p:ph idx="1" type="body"/>
          </p:nvPr>
        </p:nvSpPr>
        <p:spPr>
          <a:xfrm>
            <a:off x="304800" y="4268788"/>
            <a:ext cx="8686800" cy="1674812"/>
          </a:xfrm>
          <a:prstGeom prst="rect">
            <a:avLst/>
          </a:prstGeom>
          <a:solidFill>
            <a:srgbClr val="FACFFF"/>
          </a:solidFill>
          <a:ln>
            <a:noFill/>
          </a:ln>
        </p:spPr>
        <p:txBody>
          <a:bodyPr anchorCtr="0" anchor="t" bIns="45700" lIns="91425" spcFirstLastPara="1" rIns="91425" wrap="square" tIns="45700">
            <a:noAutofit/>
          </a:bodyPr>
          <a:lstStyle/>
          <a:p>
            <a:pPr indent="-571500" lvl="0" marL="571500" rtl="0" algn="l">
              <a:spcBef>
                <a:spcPts val="0"/>
              </a:spcBef>
              <a:spcAft>
                <a:spcPts val="0"/>
              </a:spcAft>
              <a:buClr>
                <a:schemeClr val="dk1"/>
              </a:buClr>
              <a:buSzPts val="2400"/>
              <a:buChar char="•"/>
            </a:pPr>
            <a:r>
              <a:rPr b="1" lang="en-US" sz="2400">
                <a:latin typeface="Times New Roman"/>
                <a:ea typeface="Times New Roman"/>
                <a:cs typeface="Times New Roman"/>
                <a:sym typeface="Times New Roman"/>
              </a:rPr>
              <a:t>Magnitude of second order derivative produces double edges which is NOT desirable.</a:t>
            </a:r>
            <a:endParaRPr/>
          </a:p>
          <a:p>
            <a:pPr indent="-571500" lvl="0" marL="571500" rtl="0" algn="l">
              <a:spcBef>
                <a:spcPts val="480"/>
              </a:spcBef>
              <a:spcAft>
                <a:spcPts val="0"/>
              </a:spcAft>
              <a:buClr>
                <a:schemeClr val="dk1"/>
              </a:buClr>
              <a:buSzPts val="2400"/>
              <a:buFont typeface="Arial"/>
              <a:buNone/>
            </a:pPr>
            <a:r>
              <a:rPr b="1" lang="en-US" sz="2400">
                <a:latin typeface="Times New Roman"/>
                <a:ea typeface="Times New Roman"/>
                <a:cs typeface="Times New Roman"/>
                <a:sym typeface="Times New Roman"/>
              </a:rPr>
              <a:t>    </a:t>
            </a:r>
            <a:r>
              <a:rPr b="1" lang="en-US" sz="2400">
                <a:solidFill>
                  <a:srgbClr val="C00000"/>
                </a:solidFill>
                <a:latin typeface="Times New Roman"/>
                <a:ea typeface="Times New Roman"/>
                <a:cs typeface="Times New Roman"/>
                <a:sym typeface="Times New Roman"/>
              </a:rPr>
              <a:t>  Therefore, Second order derivative  mask such as Laplacian mask is NOT suitable to detect Step Edges. </a:t>
            </a:r>
            <a:endParaRPr/>
          </a:p>
          <a:p>
            <a:pPr indent="-571500" lvl="0" marL="571500" rtl="0" algn="l">
              <a:spcBef>
                <a:spcPts val="480"/>
              </a:spcBef>
              <a:spcAft>
                <a:spcPts val="0"/>
              </a:spcAft>
              <a:buClr>
                <a:schemeClr val="dk1"/>
              </a:buClr>
              <a:buSzPts val="2400"/>
              <a:buFont typeface="Arial"/>
              <a:buNone/>
            </a:pPr>
            <a:r>
              <a:t/>
            </a:r>
            <a:endParaRPr b="1" sz="2400">
              <a:latin typeface="Times New Roman"/>
              <a:ea typeface="Times New Roman"/>
              <a:cs typeface="Times New Roman"/>
              <a:sym typeface="Times New Roman"/>
            </a:endParaRPr>
          </a:p>
        </p:txBody>
      </p:sp>
      <p:sp>
        <p:nvSpPr>
          <p:cNvPr id="447" name="Google Shape;447;p38"/>
          <p:cNvSpPr/>
          <p:nvPr/>
        </p:nvSpPr>
        <p:spPr>
          <a:xfrm>
            <a:off x="2209800" y="3576638"/>
            <a:ext cx="1485900" cy="369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Double edges </a:t>
            </a:r>
            <a:endParaRPr b="1" sz="1800">
              <a:solidFill>
                <a:schemeClr val="dk1"/>
              </a:solidFill>
              <a:latin typeface="Times New Roman"/>
              <a:ea typeface="Times New Roman"/>
              <a:cs typeface="Times New Roman"/>
              <a:sym typeface="Times New Roman"/>
            </a:endParaRPr>
          </a:p>
        </p:txBody>
      </p:sp>
      <p:sp>
        <p:nvSpPr>
          <p:cNvPr id="448" name="Google Shape;448;p38"/>
          <p:cNvSpPr/>
          <p:nvPr/>
        </p:nvSpPr>
        <p:spPr>
          <a:xfrm>
            <a:off x="4648200" y="3581400"/>
            <a:ext cx="1485900" cy="3698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Double edges </a:t>
            </a:r>
            <a:endParaRPr b="1" sz="1800">
              <a:solidFill>
                <a:schemeClr val="dk1"/>
              </a:solidFill>
              <a:latin typeface="Times New Roman"/>
              <a:ea typeface="Times New Roman"/>
              <a:cs typeface="Times New Roman"/>
              <a:sym typeface="Times New Roman"/>
            </a:endParaRPr>
          </a:p>
        </p:txBody>
      </p:sp>
      <p:grpSp>
        <p:nvGrpSpPr>
          <p:cNvPr id="449" name="Google Shape;449;p38"/>
          <p:cNvGrpSpPr/>
          <p:nvPr/>
        </p:nvGrpSpPr>
        <p:grpSpPr>
          <a:xfrm rot="5400000">
            <a:off x="5146676" y="2792412"/>
            <a:ext cx="239712" cy="1541463"/>
            <a:chOff x="2395275" y="5018438"/>
            <a:chExt cx="347925" cy="784160"/>
          </a:xfrm>
        </p:grpSpPr>
        <p:cxnSp>
          <p:nvCxnSpPr>
            <p:cNvPr id="450" name="Google Shape;450;p38"/>
            <p:cNvCxnSpPr/>
            <p:nvPr/>
          </p:nvCxnSpPr>
          <p:spPr>
            <a:xfrm>
              <a:off x="2401890" y="5796080"/>
              <a:ext cx="144000" cy="0"/>
            </a:xfrm>
            <a:prstGeom prst="straightConnector1">
              <a:avLst/>
            </a:prstGeom>
            <a:noFill/>
            <a:ln cap="flat" cmpd="sng" w="38100">
              <a:solidFill>
                <a:srgbClr val="632523"/>
              </a:solidFill>
              <a:prstDash val="solid"/>
              <a:round/>
              <a:headEnd len="med" w="med" type="none"/>
              <a:tailEnd len="med" w="med" type="none"/>
            </a:ln>
          </p:spPr>
        </p:cxnSp>
        <p:cxnSp>
          <p:nvCxnSpPr>
            <p:cNvPr id="451" name="Google Shape;451;p38"/>
            <p:cNvCxnSpPr/>
            <p:nvPr/>
          </p:nvCxnSpPr>
          <p:spPr>
            <a:xfrm rot="10800000">
              <a:off x="2547675" y="5018438"/>
              <a:ext cx="0" cy="784160"/>
            </a:xfrm>
            <a:prstGeom prst="straightConnector1">
              <a:avLst/>
            </a:prstGeom>
            <a:noFill/>
            <a:ln cap="flat" cmpd="sng" w="38100">
              <a:solidFill>
                <a:srgbClr val="632523"/>
              </a:solidFill>
              <a:prstDash val="solid"/>
              <a:round/>
              <a:headEnd len="med" w="med" type="none"/>
              <a:tailEnd len="med" w="med" type="none"/>
            </a:ln>
          </p:spPr>
        </p:cxnSp>
        <p:cxnSp>
          <p:nvCxnSpPr>
            <p:cNvPr id="452" name="Google Shape;452;p38"/>
            <p:cNvCxnSpPr/>
            <p:nvPr/>
          </p:nvCxnSpPr>
          <p:spPr>
            <a:xfrm>
              <a:off x="2519472" y="5410200"/>
              <a:ext cx="223728" cy="0"/>
            </a:xfrm>
            <a:prstGeom prst="straightConnector1">
              <a:avLst/>
            </a:prstGeom>
            <a:noFill/>
            <a:ln cap="flat" cmpd="sng" w="38100">
              <a:solidFill>
                <a:srgbClr val="632523"/>
              </a:solidFill>
              <a:prstDash val="solid"/>
              <a:round/>
              <a:headEnd len="med" w="med" type="none"/>
              <a:tailEnd len="med" w="med" type="none"/>
            </a:ln>
          </p:spPr>
        </p:cxnSp>
        <p:cxnSp>
          <p:nvCxnSpPr>
            <p:cNvPr id="453" name="Google Shape;453;p38"/>
            <p:cNvCxnSpPr/>
            <p:nvPr/>
          </p:nvCxnSpPr>
          <p:spPr>
            <a:xfrm>
              <a:off x="2395275" y="5029200"/>
              <a:ext cx="144000" cy="0"/>
            </a:xfrm>
            <a:prstGeom prst="straightConnector1">
              <a:avLst/>
            </a:prstGeom>
            <a:noFill/>
            <a:ln cap="flat" cmpd="sng" w="38100">
              <a:solidFill>
                <a:srgbClr val="632523"/>
              </a:solidFill>
              <a:prstDash val="solid"/>
              <a:round/>
              <a:headEnd len="med" w="med" type="none"/>
              <a:tailEnd len="med" w="med" type="none"/>
            </a:ln>
          </p:spPr>
        </p:cxnSp>
      </p:grpSp>
      <p:grpSp>
        <p:nvGrpSpPr>
          <p:cNvPr id="454" name="Google Shape;454;p38"/>
          <p:cNvGrpSpPr/>
          <p:nvPr/>
        </p:nvGrpSpPr>
        <p:grpSpPr>
          <a:xfrm rot="5400000">
            <a:off x="2874963" y="2855912"/>
            <a:ext cx="133350" cy="1431925"/>
            <a:chOff x="2395275" y="5018438"/>
            <a:chExt cx="347925" cy="784160"/>
          </a:xfrm>
        </p:grpSpPr>
        <p:cxnSp>
          <p:nvCxnSpPr>
            <p:cNvPr id="455" name="Google Shape;455;p38"/>
            <p:cNvCxnSpPr/>
            <p:nvPr/>
          </p:nvCxnSpPr>
          <p:spPr>
            <a:xfrm>
              <a:off x="2401890" y="5796080"/>
              <a:ext cx="144000" cy="0"/>
            </a:xfrm>
            <a:prstGeom prst="straightConnector1">
              <a:avLst/>
            </a:prstGeom>
            <a:noFill/>
            <a:ln cap="flat" cmpd="sng" w="38100">
              <a:solidFill>
                <a:srgbClr val="632523"/>
              </a:solidFill>
              <a:prstDash val="solid"/>
              <a:round/>
              <a:headEnd len="med" w="med" type="none"/>
              <a:tailEnd len="med" w="med" type="none"/>
            </a:ln>
          </p:spPr>
        </p:cxnSp>
        <p:cxnSp>
          <p:nvCxnSpPr>
            <p:cNvPr id="456" name="Google Shape;456;p38"/>
            <p:cNvCxnSpPr/>
            <p:nvPr/>
          </p:nvCxnSpPr>
          <p:spPr>
            <a:xfrm rot="10800000">
              <a:off x="2547675" y="5018438"/>
              <a:ext cx="0" cy="784160"/>
            </a:xfrm>
            <a:prstGeom prst="straightConnector1">
              <a:avLst/>
            </a:prstGeom>
            <a:noFill/>
            <a:ln cap="flat" cmpd="sng" w="38100">
              <a:solidFill>
                <a:srgbClr val="632523"/>
              </a:solidFill>
              <a:prstDash val="solid"/>
              <a:round/>
              <a:headEnd len="med" w="med" type="none"/>
              <a:tailEnd len="med" w="med" type="none"/>
            </a:ln>
          </p:spPr>
        </p:cxnSp>
        <p:cxnSp>
          <p:nvCxnSpPr>
            <p:cNvPr id="457" name="Google Shape;457;p38"/>
            <p:cNvCxnSpPr/>
            <p:nvPr/>
          </p:nvCxnSpPr>
          <p:spPr>
            <a:xfrm>
              <a:off x="2519472" y="5410200"/>
              <a:ext cx="223728" cy="0"/>
            </a:xfrm>
            <a:prstGeom prst="straightConnector1">
              <a:avLst/>
            </a:prstGeom>
            <a:noFill/>
            <a:ln cap="flat" cmpd="sng" w="38100">
              <a:solidFill>
                <a:srgbClr val="632523"/>
              </a:solidFill>
              <a:prstDash val="solid"/>
              <a:round/>
              <a:headEnd len="med" w="med" type="none"/>
              <a:tailEnd len="med" w="med" type="none"/>
            </a:ln>
          </p:spPr>
        </p:cxnSp>
        <p:cxnSp>
          <p:nvCxnSpPr>
            <p:cNvPr id="458" name="Google Shape;458;p38"/>
            <p:cNvCxnSpPr/>
            <p:nvPr/>
          </p:nvCxnSpPr>
          <p:spPr>
            <a:xfrm>
              <a:off x="2395275" y="5029200"/>
              <a:ext cx="144000" cy="0"/>
            </a:xfrm>
            <a:prstGeom prst="straightConnector1">
              <a:avLst/>
            </a:prstGeom>
            <a:noFill/>
            <a:ln cap="flat" cmpd="sng" w="38100">
              <a:solidFill>
                <a:srgbClr val="632523"/>
              </a:solidFill>
              <a:prstDash val="solid"/>
              <a:round/>
              <a:headEnd len="med" w="med" type="none"/>
              <a:tailEnd len="med" w="med" type="none"/>
            </a:ln>
          </p:spPr>
        </p:cxnSp>
      </p:grpSp>
      <p:grpSp>
        <p:nvGrpSpPr>
          <p:cNvPr id="459" name="Google Shape;459;p38"/>
          <p:cNvGrpSpPr/>
          <p:nvPr/>
        </p:nvGrpSpPr>
        <p:grpSpPr>
          <a:xfrm>
            <a:off x="0" y="6376988"/>
            <a:ext cx="9144000" cy="557212"/>
            <a:chOff x="0" y="6324600"/>
            <a:chExt cx="9144000" cy="557212"/>
          </a:xfrm>
        </p:grpSpPr>
        <p:sp>
          <p:nvSpPr>
            <p:cNvPr id="460" name="Google Shape;460;p38"/>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61" name="Google Shape;461;p38"/>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5"/>
                                        </p:tgtEl>
                                        <p:attrNameLst>
                                          <p:attrName>style.visibility</p:attrName>
                                        </p:attrNameLst>
                                      </p:cBhvr>
                                      <p:to>
                                        <p:strVal val="visible"/>
                                      </p:to>
                                    </p:set>
                                    <p:animEffect filter="fade" transition="in">
                                      <p:cBhvr>
                                        <p:cTn dur="500"/>
                                        <p:tgtEl>
                                          <p:spTgt spid="4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4"/>
                                        </p:tgtEl>
                                        <p:attrNameLst>
                                          <p:attrName>style.visibility</p:attrName>
                                        </p:attrNameLst>
                                      </p:cBhvr>
                                      <p:to>
                                        <p:strVal val="visible"/>
                                      </p:to>
                                    </p:set>
                                    <p:animEffect filter="fade" transition="in">
                                      <p:cBhvr>
                                        <p:cTn dur="500"/>
                                        <p:tgtEl>
                                          <p:spTgt spid="454"/>
                                        </p:tgtEl>
                                      </p:cBhvr>
                                    </p:animEffect>
                                  </p:childTnLst>
                                </p:cTn>
                              </p:par>
                              <p:par>
                                <p:cTn fill="hold" nodeType="withEffect" presetClass="entr" presetID="10" presetSubtype="0">
                                  <p:stCondLst>
                                    <p:cond delay="0"/>
                                  </p:stCondLst>
                                  <p:childTnLst>
                                    <p:set>
                                      <p:cBhvr>
                                        <p:cTn dur="1" fill="hold">
                                          <p:stCondLst>
                                            <p:cond delay="0"/>
                                          </p:stCondLst>
                                        </p:cTn>
                                        <p:tgtEl>
                                          <p:spTgt spid="449"/>
                                        </p:tgtEl>
                                        <p:attrNameLst>
                                          <p:attrName>style.visibility</p:attrName>
                                        </p:attrNameLst>
                                      </p:cBhvr>
                                      <p:to>
                                        <p:strVal val="visible"/>
                                      </p:to>
                                    </p:set>
                                    <p:animEffect filter="fade" transition="in">
                                      <p:cBhvr>
                                        <p:cTn dur="500"/>
                                        <p:tgtEl>
                                          <p:spTgt spid="449"/>
                                        </p:tgtEl>
                                      </p:cBhvr>
                                    </p:animEffect>
                                  </p:childTnLst>
                                </p:cTn>
                              </p:par>
                              <p:par>
                                <p:cTn fill="hold" nodeType="withEffect" presetClass="entr" presetID="10" presetSubtype="0">
                                  <p:stCondLst>
                                    <p:cond delay="0"/>
                                  </p:stCondLst>
                                  <p:childTnLst>
                                    <p:set>
                                      <p:cBhvr>
                                        <p:cTn dur="1" fill="hold">
                                          <p:stCondLst>
                                            <p:cond delay="0"/>
                                          </p:stCondLst>
                                        </p:cTn>
                                        <p:tgtEl>
                                          <p:spTgt spid="447"/>
                                        </p:tgtEl>
                                        <p:attrNameLst>
                                          <p:attrName>style.visibility</p:attrName>
                                        </p:attrNameLst>
                                      </p:cBhvr>
                                      <p:to>
                                        <p:strVal val="visible"/>
                                      </p:to>
                                    </p:set>
                                    <p:animEffect filter="fade" transition="in">
                                      <p:cBhvr>
                                        <p:cTn dur="500"/>
                                        <p:tgtEl>
                                          <p:spTgt spid="447"/>
                                        </p:tgtEl>
                                      </p:cBhvr>
                                    </p:animEffect>
                                  </p:childTnLst>
                                </p:cTn>
                              </p:par>
                              <p:par>
                                <p:cTn fill="hold" nodeType="withEffect" presetClass="entr" presetID="10" presetSubtype="0">
                                  <p:stCondLst>
                                    <p:cond delay="0"/>
                                  </p:stCondLst>
                                  <p:childTnLst>
                                    <p:set>
                                      <p:cBhvr>
                                        <p:cTn dur="1" fill="hold">
                                          <p:stCondLst>
                                            <p:cond delay="0"/>
                                          </p:stCondLst>
                                        </p:cTn>
                                        <p:tgtEl>
                                          <p:spTgt spid="448"/>
                                        </p:tgtEl>
                                        <p:attrNameLst>
                                          <p:attrName>style.visibility</p:attrName>
                                        </p:attrNameLst>
                                      </p:cBhvr>
                                      <p:to>
                                        <p:strVal val="visible"/>
                                      </p:to>
                                    </p:set>
                                    <p:animEffect filter="fade" transition="in">
                                      <p:cBhvr>
                                        <p:cTn dur="500"/>
                                        <p:tgtEl>
                                          <p:spTgt spid="4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6">
                                            <p:txEl>
                                              <p:pRg end="0" st="0"/>
                                            </p:txEl>
                                          </p:spTgt>
                                        </p:tgtEl>
                                        <p:attrNameLst>
                                          <p:attrName>style.visibility</p:attrName>
                                        </p:attrNameLst>
                                      </p:cBhvr>
                                      <p:to>
                                        <p:strVal val="visible"/>
                                      </p:to>
                                    </p:set>
                                    <p:animEffect filter="fade" transition="in">
                                      <p:cBhvr>
                                        <p:cTn dur="1000"/>
                                        <p:tgtEl>
                                          <p:spTgt spid="44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6">
                                            <p:txEl>
                                              <p:pRg end="1" st="1"/>
                                            </p:txEl>
                                          </p:spTgt>
                                        </p:tgtEl>
                                        <p:attrNameLst>
                                          <p:attrName>style.visibility</p:attrName>
                                        </p:attrNameLst>
                                      </p:cBhvr>
                                      <p:to>
                                        <p:strVal val="visible"/>
                                      </p:to>
                                    </p:set>
                                    <p:animEffect filter="fade" transition="in">
                                      <p:cBhvr>
                                        <p:cTn dur="1000"/>
                                        <p:tgtEl>
                                          <p:spTgt spid="44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6">
                                            <p:txEl>
                                              <p:pRg end="2" st="2"/>
                                            </p:txEl>
                                          </p:spTgt>
                                        </p:tgtEl>
                                        <p:attrNameLst>
                                          <p:attrName>style.visibility</p:attrName>
                                        </p:attrNameLst>
                                      </p:cBhvr>
                                      <p:to>
                                        <p:strVal val="visible"/>
                                      </p:to>
                                    </p:set>
                                    <p:animEffect filter="fade" transition="in">
                                      <p:cBhvr>
                                        <p:cTn dur="1000"/>
                                        <p:tgtEl>
                                          <p:spTgt spid="44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39"/>
          <p:cNvSpPr txBox="1"/>
          <p:nvPr>
            <p:ph type="title"/>
          </p:nvPr>
        </p:nvSpPr>
        <p:spPr>
          <a:xfrm>
            <a:off x="76200" y="152400"/>
            <a:ext cx="8229600" cy="487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sz="2800">
                <a:solidFill>
                  <a:srgbClr val="161645"/>
                </a:solidFill>
              </a:rPr>
              <a:t>[B]</a:t>
            </a:r>
            <a:r>
              <a:rPr lang="en-US" sz="2800">
                <a:solidFill>
                  <a:srgbClr val="161645"/>
                </a:solidFill>
              </a:rPr>
              <a:t> </a:t>
            </a:r>
            <a:r>
              <a:rPr lang="en-US" sz="2800"/>
              <a:t> </a:t>
            </a:r>
            <a:r>
              <a:rPr b="1" lang="en-US" sz="2800">
                <a:solidFill>
                  <a:srgbClr val="000099"/>
                </a:solidFill>
              </a:rPr>
              <a:t>Ramp Edge Detection</a:t>
            </a:r>
            <a:endParaRPr/>
          </a:p>
        </p:txBody>
      </p:sp>
      <p:sp>
        <p:nvSpPr>
          <p:cNvPr id="467" name="Google Shape;467;p39"/>
          <p:cNvSpPr txBox="1"/>
          <p:nvPr>
            <p:ph idx="1" type="body"/>
          </p:nvPr>
        </p:nvSpPr>
        <p:spPr>
          <a:xfrm>
            <a:off x="457200" y="762000"/>
            <a:ext cx="8229600" cy="7620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dk1"/>
              </a:buClr>
              <a:buSzPts val="2800"/>
              <a:buFont typeface="Arial"/>
              <a:buNone/>
            </a:pPr>
            <a:r>
              <a:rPr lang="en-US" sz="2800">
                <a:latin typeface="Calibri"/>
                <a:ea typeface="Calibri"/>
                <a:cs typeface="Calibri"/>
                <a:sym typeface="Calibri"/>
              </a:rPr>
              <a:t>(i)  </a:t>
            </a:r>
            <a:r>
              <a:rPr lang="en-US" sz="2800">
                <a:latin typeface="Cambria"/>
                <a:ea typeface="Cambria"/>
                <a:cs typeface="Cambria"/>
                <a:sym typeface="Cambria"/>
              </a:rPr>
              <a:t>Consider a Digital Image </a:t>
            </a:r>
            <a:endParaRPr/>
          </a:p>
          <a:p>
            <a:pPr indent="-139700" lvl="0" marL="342900" rtl="0" algn="l">
              <a:spcBef>
                <a:spcPts val="640"/>
              </a:spcBef>
              <a:spcAft>
                <a:spcPts val="0"/>
              </a:spcAft>
              <a:buClr>
                <a:schemeClr val="dk1"/>
              </a:buClr>
              <a:buSzPts val="3200"/>
              <a:buNone/>
            </a:pPr>
            <a:r>
              <a:t/>
            </a:r>
            <a:endParaRPr>
              <a:latin typeface="Calibri"/>
              <a:ea typeface="Calibri"/>
              <a:cs typeface="Calibri"/>
              <a:sym typeface="Calibri"/>
            </a:endParaRPr>
          </a:p>
        </p:txBody>
      </p:sp>
      <p:sp>
        <p:nvSpPr>
          <p:cNvPr id="468" name="Google Shape;468;p39"/>
          <p:cNvSpPr/>
          <p:nvPr/>
        </p:nvSpPr>
        <p:spPr>
          <a:xfrm>
            <a:off x="0" y="0"/>
            <a:ext cx="9144000" cy="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grpSp>
        <p:nvGrpSpPr>
          <p:cNvPr id="469" name="Google Shape;469;p39"/>
          <p:cNvGrpSpPr/>
          <p:nvPr/>
        </p:nvGrpSpPr>
        <p:grpSpPr>
          <a:xfrm>
            <a:off x="0" y="6376988"/>
            <a:ext cx="9144000" cy="557212"/>
            <a:chOff x="0" y="6324600"/>
            <a:chExt cx="9144000" cy="557212"/>
          </a:xfrm>
        </p:grpSpPr>
        <p:sp>
          <p:nvSpPr>
            <p:cNvPr id="470" name="Google Shape;470;p39"/>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71" name="Google Shape;471;p39"/>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72" name="Google Shape;472;p39"/>
          <p:cNvSpPr txBox="1"/>
          <p:nvPr/>
        </p:nvSpPr>
        <p:spPr>
          <a:xfrm>
            <a:off x="76200" y="3200400"/>
            <a:ext cx="8991600" cy="12192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(ii)  Pixel Values of Row -1 with repeated border Values :</a:t>
            </a:r>
            <a:endParaRPr/>
          </a:p>
          <a:p>
            <a:pPr indent="0" lvl="0" marL="514350" marR="0" rtl="0" algn="l">
              <a:spcBef>
                <a:spcPts val="56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a:t>
            </a:r>
            <a:r>
              <a:rPr lang="en-US" sz="2800">
                <a:solidFill>
                  <a:srgbClr val="0000FF"/>
                </a:solidFill>
                <a:latin typeface="Times New Roman"/>
                <a:ea typeface="Times New Roman"/>
                <a:cs typeface="Times New Roman"/>
                <a:sym typeface="Times New Roman"/>
              </a:rPr>
              <a:t>0</a:t>
            </a:r>
            <a:r>
              <a:rPr lang="en-US" sz="2800">
                <a:solidFill>
                  <a:schemeClr val="dk1"/>
                </a:solidFill>
                <a:latin typeface="Times New Roman"/>
                <a:ea typeface="Times New Roman"/>
                <a:cs typeface="Times New Roman"/>
                <a:sym typeface="Times New Roman"/>
              </a:rPr>
              <a:t>   0    0    80    160   240  240  240  240   </a:t>
            </a:r>
            <a:r>
              <a:rPr lang="en-US" sz="2800">
                <a:solidFill>
                  <a:srgbClr val="0000FF"/>
                </a:solidFill>
                <a:latin typeface="Times New Roman"/>
                <a:ea typeface="Times New Roman"/>
                <a:cs typeface="Times New Roman"/>
                <a:sym typeface="Times New Roman"/>
              </a:rPr>
              <a:t>240</a:t>
            </a:r>
            <a:r>
              <a:rPr lang="en-US" sz="2800">
                <a:solidFill>
                  <a:schemeClr val="dk1"/>
                </a:solidFill>
                <a:latin typeface="Times New Roman"/>
                <a:ea typeface="Times New Roman"/>
                <a:cs typeface="Times New Roman"/>
                <a:sym typeface="Times New Roman"/>
              </a:rPr>
              <a:t>   ]</a:t>
            </a:r>
            <a:endParaRPr/>
          </a:p>
          <a:p>
            <a:pPr indent="0" lvl="0" marL="514350" marR="0" rtl="0" algn="l">
              <a:spcBef>
                <a:spcPts val="560"/>
              </a:spcBef>
              <a:spcAft>
                <a:spcPts val="0"/>
              </a:spcAft>
              <a:buClr>
                <a:schemeClr val="dk1"/>
              </a:buClr>
              <a:buSzPts val="2800"/>
              <a:buFont typeface="Arial"/>
              <a:buNone/>
            </a:pPr>
            <a:r>
              <a:t/>
            </a:r>
            <a:endParaRPr sz="2800">
              <a:solidFill>
                <a:schemeClr val="dk1"/>
              </a:solidFill>
              <a:latin typeface="Times New Roman"/>
              <a:ea typeface="Times New Roman"/>
              <a:cs typeface="Times New Roman"/>
              <a:sym typeface="Times New Roman"/>
            </a:endParaRPr>
          </a:p>
        </p:txBody>
      </p:sp>
      <p:sp>
        <p:nvSpPr>
          <p:cNvPr id="473" name="Google Shape;473;p39"/>
          <p:cNvSpPr txBox="1"/>
          <p:nvPr/>
        </p:nvSpPr>
        <p:spPr>
          <a:xfrm>
            <a:off x="76200" y="5410200"/>
            <a:ext cx="8839200" cy="6096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0   0   80     80    80      0      0       0      0     ] </a:t>
            </a:r>
            <a:endParaRPr/>
          </a:p>
        </p:txBody>
      </p:sp>
      <p:sp>
        <p:nvSpPr>
          <p:cNvPr id="474" name="Google Shape;474;p39"/>
          <p:cNvSpPr/>
          <p:nvPr/>
        </p:nvSpPr>
        <p:spPr>
          <a:xfrm>
            <a:off x="76200" y="4572000"/>
            <a:ext cx="7391400" cy="523875"/>
          </a:xfrm>
          <a:prstGeom prst="rect">
            <a:avLst/>
          </a:prstGeom>
          <a:noFill/>
          <a:ln>
            <a:noFill/>
          </a:ln>
        </p:spPr>
        <p:txBody>
          <a:bodyPr anchorCtr="0" anchor="t" bIns="45700" lIns="91425" spcFirstLastPara="1" rIns="91425" wrap="square" tIns="45700">
            <a:noAutofit/>
          </a:bodyPr>
          <a:lstStyle/>
          <a:p>
            <a:pPr indent="-571500" lvl="0" marL="1085850" marR="0" rtl="0" algn="l">
              <a:spcBef>
                <a:spcPts val="0"/>
              </a:spcBef>
              <a:spcAft>
                <a:spcPts val="0"/>
              </a:spcAft>
              <a:buClr>
                <a:schemeClr val="dk1"/>
              </a:buClr>
              <a:buSzPts val="2400"/>
              <a:buFont typeface="Times New Roman"/>
              <a:buAutoNum type="romanLcParenBoth" startAt="3"/>
            </a:pPr>
            <a:r>
              <a:rPr lang="en-US" sz="2400">
                <a:solidFill>
                  <a:schemeClr val="dk1"/>
                </a:solidFill>
                <a:latin typeface="Times New Roman"/>
                <a:ea typeface="Times New Roman"/>
                <a:cs typeface="Times New Roman"/>
                <a:sym typeface="Times New Roman"/>
              </a:rPr>
              <a:t> </a:t>
            </a:r>
            <a:r>
              <a:rPr lang="en-US" sz="2800">
                <a:solidFill>
                  <a:schemeClr val="dk1"/>
                </a:solidFill>
                <a:latin typeface="Times New Roman"/>
                <a:ea typeface="Times New Roman"/>
                <a:cs typeface="Times New Roman"/>
                <a:sym typeface="Times New Roman"/>
              </a:rPr>
              <a:t>First Order Derivative i.e. Gradient : </a:t>
            </a:r>
            <a:endParaRPr/>
          </a:p>
        </p:txBody>
      </p:sp>
      <p:pic>
        <p:nvPicPr>
          <p:cNvPr id="475" name="Google Shape;475;p39"/>
          <p:cNvPicPr preferRelativeResize="0"/>
          <p:nvPr/>
        </p:nvPicPr>
        <p:blipFill rotWithShape="1">
          <a:blip r:embed="rId3">
            <a:alphaModFix/>
          </a:blip>
          <a:srcRect b="0" l="0" r="0" t="0"/>
          <a:stretch/>
        </p:blipFill>
        <p:spPr>
          <a:xfrm>
            <a:off x="946150" y="1371600"/>
            <a:ext cx="5727700" cy="1295400"/>
          </a:xfrm>
          <a:prstGeom prst="rect">
            <a:avLst/>
          </a:prstGeom>
          <a:noFill/>
          <a:ln>
            <a:noFill/>
          </a:ln>
        </p:spPr>
      </p:pic>
      <p:grpSp>
        <p:nvGrpSpPr>
          <p:cNvPr id="476" name="Google Shape;476;p39"/>
          <p:cNvGrpSpPr/>
          <p:nvPr/>
        </p:nvGrpSpPr>
        <p:grpSpPr>
          <a:xfrm>
            <a:off x="2590800" y="4191000"/>
            <a:ext cx="717550" cy="1200150"/>
            <a:chOff x="2025650" y="1162050"/>
            <a:chExt cx="717550" cy="1504951"/>
          </a:xfrm>
        </p:grpSpPr>
        <p:grpSp>
          <p:nvGrpSpPr>
            <p:cNvPr id="477" name="Google Shape;477;p39"/>
            <p:cNvGrpSpPr/>
            <p:nvPr/>
          </p:nvGrpSpPr>
          <p:grpSpPr>
            <a:xfrm rot="5400000">
              <a:off x="2241548" y="946151"/>
              <a:ext cx="285753" cy="717550"/>
              <a:chOff x="2395275" y="5018438"/>
              <a:chExt cx="347925" cy="784160"/>
            </a:xfrm>
          </p:grpSpPr>
          <p:cxnSp>
            <p:nvCxnSpPr>
              <p:cNvPr id="478" name="Google Shape;478;p39"/>
              <p:cNvCxnSpPr/>
              <p:nvPr/>
            </p:nvCxnSpPr>
            <p:spPr>
              <a:xfrm>
                <a:off x="2401890" y="5796080"/>
                <a:ext cx="144000" cy="0"/>
              </a:xfrm>
              <a:prstGeom prst="straightConnector1">
                <a:avLst/>
              </a:prstGeom>
              <a:noFill/>
              <a:ln cap="flat" cmpd="sng" w="38100">
                <a:solidFill>
                  <a:srgbClr val="800000"/>
                </a:solidFill>
                <a:prstDash val="solid"/>
                <a:round/>
                <a:headEnd len="med" w="med" type="none"/>
                <a:tailEnd len="med" w="med" type="none"/>
              </a:ln>
            </p:spPr>
          </p:cxnSp>
          <p:cxnSp>
            <p:nvCxnSpPr>
              <p:cNvPr id="479" name="Google Shape;479;p39"/>
              <p:cNvCxnSpPr/>
              <p:nvPr/>
            </p:nvCxnSpPr>
            <p:spPr>
              <a:xfrm rot="10800000">
                <a:off x="2547675" y="5018438"/>
                <a:ext cx="0" cy="784160"/>
              </a:xfrm>
              <a:prstGeom prst="straightConnector1">
                <a:avLst/>
              </a:prstGeom>
              <a:noFill/>
              <a:ln cap="flat" cmpd="sng" w="38100">
                <a:solidFill>
                  <a:srgbClr val="800000"/>
                </a:solidFill>
                <a:prstDash val="solid"/>
                <a:round/>
                <a:headEnd len="med" w="med" type="none"/>
                <a:tailEnd len="med" w="med" type="none"/>
              </a:ln>
            </p:spPr>
          </p:cxnSp>
          <p:cxnSp>
            <p:nvCxnSpPr>
              <p:cNvPr id="480" name="Google Shape;480;p39"/>
              <p:cNvCxnSpPr/>
              <p:nvPr/>
            </p:nvCxnSpPr>
            <p:spPr>
              <a:xfrm>
                <a:off x="2519472" y="5410200"/>
                <a:ext cx="223728" cy="0"/>
              </a:xfrm>
              <a:prstGeom prst="straightConnector1">
                <a:avLst/>
              </a:prstGeom>
              <a:noFill/>
              <a:ln cap="flat" cmpd="sng" w="38100">
                <a:solidFill>
                  <a:srgbClr val="800000"/>
                </a:solidFill>
                <a:prstDash val="solid"/>
                <a:round/>
                <a:headEnd len="med" w="med" type="none"/>
                <a:tailEnd len="med" w="med" type="none"/>
              </a:ln>
            </p:spPr>
          </p:cxnSp>
          <p:cxnSp>
            <p:nvCxnSpPr>
              <p:cNvPr id="481" name="Google Shape;481;p39"/>
              <p:cNvCxnSpPr/>
              <p:nvPr/>
            </p:nvCxnSpPr>
            <p:spPr>
              <a:xfrm>
                <a:off x="2395275" y="5029200"/>
                <a:ext cx="144000" cy="0"/>
              </a:xfrm>
              <a:prstGeom prst="straightConnector1">
                <a:avLst/>
              </a:prstGeom>
              <a:noFill/>
              <a:ln cap="flat" cmpd="sng" w="38100">
                <a:solidFill>
                  <a:srgbClr val="800000"/>
                </a:solidFill>
                <a:prstDash val="solid"/>
                <a:round/>
                <a:headEnd len="med" w="med" type="none"/>
                <a:tailEnd len="med" w="med" type="none"/>
              </a:ln>
            </p:spPr>
          </p:cxnSp>
        </p:grpSp>
        <p:cxnSp>
          <p:nvCxnSpPr>
            <p:cNvPr id="482" name="Google Shape;482;p39"/>
            <p:cNvCxnSpPr/>
            <p:nvPr/>
          </p:nvCxnSpPr>
          <p:spPr>
            <a:xfrm flipH="1">
              <a:off x="2025650" y="1447803"/>
              <a:ext cx="359604" cy="1219197"/>
            </a:xfrm>
            <a:prstGeom prst="straightConnector1">
              <a:avLst/>
            </a:prstGeom>
            <a:noFill/>
            <a:ln cap="flat" cmpd="sng" w="38100">
              <a:solidFill>
                <a:srgbClr val="800000"/>
              </a:solidFill>
              <a:prstDash val="solid"/>
              <a:round/>
              <a:headEnd len="sm" w="sm" type="none"/>
              <a:tailEnd len="med" w="med" type="triangle"/>
            </a:ln>
          </p:spPr>
        </p:cxnSp>
      </p:grpSp>
      <p:grpSp>
        <p:nvGrpSpPr>
          <p:cNvPr id="483" name="Google Shape;483;p39"/>
          <p:cNvGrpSpPr/>
          <p:nvPr/>
        </p:nvGrpSpPr>
        <p:grpSpPr>
          <a:xfrm>
            <a:off x="3581399" y="4191000"/>
            <a:ext cx="717550" cy="1200150"/>
            <a:chOff x="2025650" y="1162050"/>
            <a:chExt cx="717550" cy="1504951"/>
          </a:xfrm>
        </p:grpSpPr>
        <p:grpSp>
          <p:nvGrpSpPr>
            <p:cNvPr id="484" name="Google Shape;484;p39"/>
            <p:cNvGrpSpPr/>
            <p:nvPr/>
          </p:nvGrpSpPr>
          <p:grpSpPr>
            <a:xfrm rot="5400000">
              <a:off x="2241548" y="946151"/>
              <a:ext cx="285753" cy="717550"/>
              <a:chOff x="2395275" y="5018438"/>
              <a:chExt cx="347925" cy="784160"/>
            </a:xfrm>
          </p:grpSpPr>
          <p:cxnSp>
            <p:nvCxnSpPr>
              <p:cNvPr id="485" name="Google Shape;485;p39"/>
              <p:cNvCxnSpPr/>
              <p:nvPr/>
            </p:nvCxnSpPr>
            <p:spPr>
              <a:xfrm>
                <a:off x="2401890" y="5796080"/>
                <a:ext cx="144000" cy="0"/>
              </a:xfrm>
              <a:prstGeom prst="straightConnector1">
                <a:avLst/>
              </a:prstGeom>
              <a:noFill/>
              <a:ln cap="flat" cmpd="sng" w="38100">
                <a:solidFill>
                  <a:srgbClr val="800000"/>
                </a:solidFill>
                <a:prstDash val="solid"/>
                <a:round/>
                <a:headEnd len="med" w="med" type="none"/>
                <a:tailEnd len="med" w="med" type="none"/>
              </a:ln>
            </p:spPr>
          </p:cxnSp>
          <p:cxnSp>
            <p:nvCxnSpPr>
              <p:cNvPr id="486" name="Google Shape;486;p39"/>
              <p:cNvCxnSpPr/>
              <p:nvPr/>
            </p:nvCxnSpPr>
            <p:spPr>
              <a:xfrm rot="10800000">
                <a:off x="2547675" y="5018438"/>
                <a:ext cx="0" cy="784160"/>
              </a:xfrm>
              <a:prstGeom prst="straightConnector1">
                <a:avLst/>
              </a:prstGeom>
              <a:noFill/>
              <a:ln cap="flat" cmpd="sng" w="38100">
                <a:solidFill>
                  <a:srgbClr val="800000"/>
                </a:solidFill>
                <a:prstDash val="solid"/>
                <a:round/>
                <a:headEnd len="med" w="med" type="none"/>
                <a:tailEnd len="med" w="med" type="none"/>
              </a:ln>
            </p:spPr>
          </p:cxnSp>
          <p:cxnSp>
            <p:nvCxnSpPr>
              <p:cNvPr id="487" name="Google Shape;487;p39"/>
              <p:cNvCxnSpPr/>
              <p:nvPr/>
            </p:nvCxnSpPr>
            <p:spPr>
              <a:xfrm>
                <a:off x="2519472" y="5410200"/>
                <a:ext cx="223728" cy="0"/>
              </a:xfrm>
              <a:prstGeom prst="straightConnector1">
                <a:avLst/>
              </a:prstGeom>
              <a:noFill/>
              <a:ln cap="flat" cmpd="sng" w="38100">
                <a:solidFill>
                  <a:srgbClr val="800000"/>
                </a:solidFill>
                <a:prstDash val="solid"/>
                <a:round/>
                <a:headEnd len="med" w="med" type="none"/>
                <a:tailEnd len="med" w="med" type="none"/>
              </a:ln>
            </p:spPr>
          </p:cxnSp>
          <p:cxnSp>
            <p:nvCxnSpPr>
              <p:cNvPr id="488" name="Google Shape;488;p39"/>
              <p:cNvCxnSpPr/>
              <p:nvPr/>
            </p:nvCxnSpPr>
            <p:spPr>
              <a:xfrm>
                <a:off x="2395275" y="5029200"/>
                <a:ext cx="144000" cy="0"/>
              </a:xfrm>
              <a:prstGeom prst="straightConnector1">
                <a:avLst/>
              </a:prstGeom>
              <a:noFill/>
              <a:ln cap="flat" cmpd="sng" w="38100">
                <a:solidFill>
                  <a:srgbClr val="800000"/>
                </a:solidFill>
                <a:prstDash val="solid"/>
                <a:round/>
                <a:headEnd len="med" w="med" type="none"/>
                <a:tailEnd len="med" w="med" type="none"/>
              </a:ln>
            </p:spPr>
          </p:cxnSp>
        </p:grpSp>
        <p:cxnSp>
          <p:nvCxnSpPr>
            <p:cNvPr id="489" name="Google Shape;489;p39"/>
            <p:cNvCxnSpPr/>
            <p:nvPr/>
          </p:nvCxnSpPr>
          <p:spPr>
            <a:xfrm flipH="1">
              <a:off x="2025650" y="1447803"/>
              <a:ext cx="359604" cy="1219197"/>
            </a:xfrm>
            <a:prstGeom prst="straightConnector1">
              <a:avLst/>
            </a:prstGeom>
            <a:noFill/>
            <a:ln cap="flat" cmpd="sng" w="38100">
              <a:solidFill>
                <a:srgbClr val="800000"/>
              </a:solidFill>
              <a:prstDash val="solid"/>
              <a:round/>
              <a:headEnd len="sm" w="sm" type="none"/>
              <a:tailEnd len="med" w="med" type="triangle"/>
            </a:ln>
          </p:spPr>
        </p:cxnSp>
      </p:grpSp>
      <p:grpSp>
        <p:nvGrpSpPr>
          <p:cNvPr id="490" name="Google Shape;490;p39"/>
          <p:cNvGrpSpPr/>
          <p:nvPr/>
        </p:nvGrpSpPr>
        <p:grpSpPr>
          <a:xfrm>
            <a:off x="4311649" y="4191000"/>
            <a:ext cx="717550" cy="1200150"/>
            <a:chOff x="2025650" y="1162050"/>
            <a:chExt cx="717550" cy="1504951"/>
          </a:xfrm>
        </p:grpSpPr>
        <p:grpSp>
          <p:nvGrpSpPr>
            <p:cNvPr id="491" name="Google Shape;491;p39"/>
            <p:cNvGrpSpPr/>
            <p:nvPr/>
          </p:nvGrpSpPr>
          <p:grpSpPr>
            <a:xfrm rot="5400000">
              <a:off x="2241548" y="946151"/>
              <a:ext cx="285753" cy="717550"/>
              <a:chOff x="2395275" y="5018438"/>
              <a:chExt cx="347925" cy="784160"/>
            </a:xfrm>
          </p:grpSpPr>
          <p:cxnSp>
            <p:nvCxnSpPr>
              <p:cNvPr id="492" name="Google Shape;492;p39"/>
              <p:cNvCxnSpPr/>
              <p:nvPr/>
            </p:nvCxnSpPr>
            <p:spPr>
              <a:xfrm>
                <a:off x="2401890" y="5796080"/>
                <a:ext cx="144000" cy="0"/>
              </a:xfrm>
              <a:prstGeom prst="straightConnector1">
                <a:avLst/>
              </a:prstGeom>
              <a:noFill/>
              <a:ln cap="flat" cmpd="sng" w="38100">
                <a:solidFill>
                  <a:srgbClr val="800000"/>
                </a:solidFill>
                <a:prstDash val="solid"/>
                <a:round/>
                <a:headEnd len="med" w="med" type="none"/>
                <a:tailEnd len="med" w="med" type="none"/>
              </a:ln>
            </p:spPr>
          </p:cxnSp>
          <p:cxnSp>
            <p:nvCxnSpPr>
              <p:cNvPr id="493" name="Google Shape;493;p39"/>
              <p:cNvCxnSpPr/>
              <p:nvPr/>
            </p:nvCxnSpPr>
            <p:spPr>
              <a:xfrm rot="10800000">
                <a:off x="2547675" y="5018438"/>
                <a:ext cx="0" cy="784160"/>
              </a:xfrm>
              <a:prstGeom prst="straightConnector1">
                <a:avLst/>
              </a:prstGeom>
              <a:noFill/>
              <a:ln cap="flat" cmpd="sng" w="38100">
                <a:solidFill>
                  <a:srgbClr val="800000"/>
                </a:solidFill>
                <a:prstDash val="solid"/>
                <a:round/>
                <a:headEnd len="med" w="med" type="none"/>
                <a:tailEnd len="med" w="med" type="none"/>
              </a:ln>
            </p:spPr>
          </p:cxnSp>
          <p:cxnSp>
            <p:nvCxnSpPr>
              <p:cNvPr id="494" name="Google Shape;494;p39"/>
              <p:cNvCxnSpPr/>
              <p:nvPr/>
            </p:nvCxnSpPr>
            <p:spPr>
              <a:xfrm>
                <a:off x="2519472" y="5410200"/>
                <a:ext cx="223728" cy="0"/>
              </a:xfrm>
              <a:prstGeom prst="straightConnector1">
                <a:avLst/>
              </a:prstGeom>
              <a:noFill/>
              <a:ln cap="flat" cmpd="sng" w="38100">
                <a:solidFill>
                  <a:srgbClr val="800000"/>
                </a:solidFill>
                <a:prstDash val="solid"/>
                <a:round/>
                <a:headEnd len="med" w="med" type="none"/>
                <a:tailEnd len="med" w="med" type="none"/>
              </a:ln>
            </p:spPr>
          </p:cxnSp>
          <p:cxnSp>
            <p:nvCxnSpPr>
              <p:cNvPr id="495" name="Google Shape;495;p39"/>
              <p:cNvCxnSpPr/>
              <p:nvPr/>
            </p:nvCxnSpPr>
            <p:spPr>
              <a:xfrm>
                <a:off x="2395275" y="5029200"/>
                <a:ext cx="144000" cy="0"/>
              </a:xfrm>
              <a:prstGeom prst="straightConnector1">
                <a:avLst/>
              </a:prstGeom>
              <a:noFill/>
              <a:ln cap="flat" cmpd="sng" w="38100">
                <a:solidFill>
                  <a:srgbClr val="800000"/>
                </a:solidFill>
                <a:prstDash val="solid"/>
                <a:round/>
                <a:headEnd len="med" w="med" type="none"/>
                <a:tailEnd len="med" w="med" type="none"/>
              </a:ln>
            </p:spPr>
          </p:cxnSp>
        </p:grpSp>
        <p:cxnSp>
          <p:nvCxnSpPr>
            <p:cNvPr id="496" name="Google Shape;496;p39"/>
            <p:cNvCxnSpPr/>
            <p:nvPr/>
          </p:nvCxnSpPr>
          <p:spPr>
            <a:xfrm flipH="1">
              <a:off x="2025650" y="1447803"/>
              <a:ext cx="359604" cy="1219197"/>
            </a:xfrm>
            <a:prstGeom prst="straightConnector1">
              <a:avLst/>
            </a:prstGeom>
            <a:noFill/>
            <a:ln cap="flat" cmpd="sng" w="38100">
              <a:solidFill>
                <a:srgbClr val="800000"/>
              </a:solidFill>
              <a:prstDash val="solid"/>
              <a:round/>
              <a:headEnd len="sm" w="sm" type="none"/>
              <a:tailEnd len="med" w="med" type="triangle"/>
            </a:ln>
          </p:spPr>
        </p:cxnSp>
      </p:grpSp>
      <p:grpSp>
        <p:nvGrpSpPr>
          <p:cNvPr id="497" name="Google Shape;497;p39"/>
          <p:cNvGrpSpPr/>
          <p:nvPr/>
        </p:nvGrpSpPr>
        <p:grpSpPr>
          <a:xfrm>
            <a:off x="5181599" y="4191000"/>
            <a:ext cx="717550" cy="1200150"/>
            <a:chOff x="2025650" y="1162050"/>
            <a:chExt cx="717550" cy="1504951"/>
          </a:xfrm>
        </p:grpSpPr>
        <p:grpSp>
          <p:nvGrpSpPr>
            <p:cNvPr id="498" name="Google Shape;498;p39"/>
            <p:cNvGrpSpPr/>
            <p:nvPr/>
          </p:nvGrpSpPr>
          <p:grpSpPr>
            <a:xfrm rot="5400000">
              <a:off x="2241548" y="946151"/>
              <a:ext cx="285753" cy="717550"/>
              <a:chOff x="2395275" y="5018438"/>
              <a:chExt cx="347925" cy="784160"/>
            </a:xfrm>
          </p:grpSpPr>
          <p:cxnSp>
            <p:nvCxnSpPr>
              <p:cNvPr id="499" name="Google Shape;499;p39"/>
              <p:cNvCxnSpPr/>
              <p:nvPr/>
            </p:nvCxnSpPr>
            <p:spPr>
              <a:xfrm>
                <a:off x="2401890" y="5796080"/>
                <a:ext cx="144000" cy="0"/>
              </a:xfrm>
              <a:prstGeom prst="straightConnector1">
                <a:avLst/>
              </a:prstGeom>
              <a:noFill/>
              <a:ln cap="flat" cmpd="sng" w="38100">
                <a:solidFill>
                  <a:srgbClr val="800000"/>
                </a:solidFill>
                <a:prstDash val="solid"/>
                <a:round/>
                <a:headEnd len="med" w="med" type="none"/>
                <a:tailEnd len="med" w="med" type="none"/>
              </a:ln>
            </p:spPr>
          </p:cxnSp>
          <p:cxnSp>
            <p:nvCxnSpPr>
              <p:cNvPr id="500" name="Google Shape;500;p39"/>
              <p:cNvCxnSpPr/>
              <p:nvPr/>
            </p:nvCxnSpPr>
            <p:spPr>
              <a:xfrm rot="10800000">
                <a:off x="2547675" y="5018438"/>
                <a:ext cx="0" cy="784160"/>
              </a:xfrm>
              <a:prstGeom prst="straightConnector1">
                <a:avLst/>
              </a:prstGeom>
              <a:noFill/>
              <a:ln cap="flat" cmpd="sng" w="38100">
                <a:solidFill>
                  <a:srgbClr val="800000"/>
                </a:solidFill>
                <a:prstDash val="solid"/>
                <a:round/>
                <a:headEnd len="med" w="med" type="none"/>
                <a:tailEnd len="med" w="med" type="none"/>
              </a:ln>
            </p:spPr>
          </p:cxnSp>
          <p:cxnSp>
            <p:nvCxnSpPr>
              <p:cNvPr id="501" name="Google Shape;501;p39"/>
              <p:cNvCxnSpPr/>
              <p:nvPr/>
            </p:nvCxnSpPr>
            <p:spPr>
              <a:xfrm>
                <a:off x="2519472" y="5410200"/>
                <a:ext cx="223728" cy="0"/>
              </a:xfrm>
              <a:prstGeom prst="straightConnector1">
                <a:avLst/>
              </a:prstGeom>
              <a:noFill/>
              <a:ln cap="flat" cmpd="sng" w="38100">
                <a:solidFill>
                  <a:srgbClr val="800000"/>
                </a:solidFill>
                <a:prstDash val="solid"/>
                <a:round/>
                <a:headEnd len="med" w="med" type="none"/>
                <a:tailEnd len="med" w="med" type="none"/>
              </a:ln>
            </p:spPr>
          </p:cxnSp>
          <p:cxnSp>
            <p:nvCxnSpPr>
              <p:cNvPr id="502" name="Google Shape;502;p39"/>
              <p:cNvCxnSpPr/>
              <p:nvPr/>
            </p:nvCxnSpPr>
            <p:spPr>
              <a:xfrm>
                <a:off x="2395275" y="5029200"/>
                <a:ext cx="144000" cy="0"/>
              </a:xfrm>
              <a:prstGeom prst="straightConnector1">
                <a:avLst/>
              </a:prstGeom>
              <a:noFill/>
              <a:ln cap="flat" cmpd="sng" w="38100">
                <a:solidFill>
                  <a:srgbClr val="800000"/>
                </a:solidFill>
                <a:prstDash val="solid"/>
                <a:round/>
                <a:headEnd len="med" w="med" type="none"/>
                <a:tailEnd len="med" w="med" type="none"/>
              </a:ln>
            </p:spPr>
          </p:cxnSp>
        </p:grpSp>
        <p:cxnSp>
          <p:nvCxnSpPr>
            <p:cNvPr id="503" name="Google Shape;503;p39"/>
            <p:cNvCxnSpPr/>
            <p:nvPr/>
          </p:nvCxnSpPr>
          <p:spPr>
            <a:xfrm flipH="1">
              <a:off x="2025650" y="1447803"/>
              <a:ext cx="359604" cy="1219197"/>
            </a:xfrm>
            <a:prstGeom prst="straightConnector1">
              <a:avLst/>
            </a:prstGeom>
            <a:noFill/>
            <a:ln cap="flat" cmpd="sng" w="38100">
              <a:solidFill>
                <a:srgbClr val="800000"/>
              </a:solidFill>
              <a:prstDash val="solid"/>
              <a:round/>
              <a:headEnd len="sm" w="sm" type="none"/>
              <a:tailEnd len="med" w="med" type="triangle"/>
            </a:ln>
          </p:spPr>
        </p:cxnSp>
      </p:grpSp>
      <p:grpSp>
        <p:nvGrpSpPr>
          <p:cNvPr id="504" name="Google Shape;504;p39"/>
          <p:cNvGrpSpPr/>
          <p:nvPr/>
        </p:nvGrpSpPr>
        <p:grpSpPr>
          <a:xfrm>
            <a:off x="5867399" y="4191000"/>
            <a:ext cx="717550" cy="1200150"/>
            <a:chOff x="2025650" y="1162050"/>
            <a:chExt cx="717550" cy="1504951"/>
          </a:xfrm>
        </p:grpSpPr>
        <p:grpSp>
          <p:nvGrpSpPr>
            <p:cNvPr id="505" name="Google Shape;505;p39"/>
            <p:cNvGrpSpPr/>
            <p:nvPr/>
          </p:nvGrpSpPr>
          <p:grpSpPr>
            <a:xfrm rot="5400000">
              <a:off x="2241548" y="946151"/>
              <a:ext cx="285753" cy="717550"/>
              <a:chOff x="2395275" y="5018438"/>
              <a:chExt cx="347925" cy="784160"/>
            </a:xfrm>
          </p:grpSpPr>
          <p:cxnSp>
            <p:nvCxnSpPr>
              <p:cNvPr id="506" name="Google Shape;506;p39"/>
              <p:cNvCxnSpPr/>
              <p:nvPr/>
            </p:nvCxnSpPr>
            <p:spPr>
              <a:xfrm>
                <a:off x="2401890" y="5796080"/>
                <a:ext cx="144000" cy="0"/>
              </a:xfrm>
              <a:prstGeom prst="straightConnector1">
                <a:avLst/>
              </a:prstGeom>
              <a:noFill/>
              <a:ln cap="flat" cmpd="sng" w="38100">
                <a:solidFill>
                  <a:srgbClr val="800000"/>
                </a:solidFill>
                <a:prstDash val="solid"/>
                <a:round/>
                <a:headEnd len="med" w="med" type="none"/>
                <a:tailEnd len="med" w="med" type="none"/>
              </a:ln>
            </p:spPr>
          </p:cxnSp>
          <p:cxnSp>
            <p:nvCxnSpPr>
              <p:cNvPr id="507" name="Google Shape;507;p39"/>
              <p:cNvCxnSpPr/>
              <p:nvPr/>
            </p:nvCxnSpPr>
            <p:spPr>
              <a:xfrm rot="10800000">
                <a:off x="2547675" y="5018438"/>
                <a:ext cx="0" cy="784160"/>
              </a:xfrm>
              <a:prstGeom prst="straightConnector1">
                <a:avLst/>
              </a:prstGeom>
              <a:noFill/>
              <a:ln cap="flat" cmpd="sng" w="38100">
                <a:solidFill>
                  <a:srgbClr val="800000"/>
                </a:solidFill>
                <a:prstDash val="solid"/>
                <a:round/>
                <a:headEnd len="med" w="med" type="none"/>
                <a:tailEnd len="med" w="med" type="none"/>
              </a:ln>
            </p:spPr>
          </p:cxnSp>
          <p:cxnSp>
            <p:nvCxnSpPr>
              <p:cNvPr id="508" name="Google Shape;508;p39"/>
              <p:cNvCxnSpPr/>
              <p:nvPr/>
            </p:nvCxnSpPr>
            <p:spPr>
              <a:xfrm>
                <a:off x="2519472" y="5410200"/>
                <a:ext cx="223728" cy="0"/>
              </a:xfrm>
              <a:prstGeom prst="straightConnector1">
                <a:avLst/>
              </a:prstGeom>
              <a:noFill/>
              <a:ln cap="flat" cmpd="sng" w="38100">
                <a:solidFill>
                  <a:srgbClr val="800000"/>
                </a:solidFill>
                <a:prstDash val="solid"/>
                <a:round/>
                <a:headEnd len="med" w="med" type="none"/>
                <a:tailEnd len="med" w="med" type="none"/>
              </a:ln>
            </p:spPr>
          </p:cxnSp>
          <p:cxnSp>
            <p:nvCxnSpPr>
              <p:cNvPr id="509" name="Google Shape;509;p39"/>
              <p:cNvCxnSpPr/>
              <p:nvPr/>
            </p:nvCxnSpPr>
            <p:spPr>
              <a:xfrm>
                <a:off x="2395275" y="5029200"/>
                <a:ext cx="144000" cy="0"/>
              </a:xfrm>
              <a:prstGeom prst="straightConnector1">
                <a:avLst/>
              </a:prstGeom>
              <a:noFill/>
              <a:ln cap="flat" cmpd="sng" w="38100">
                <a:solidFill>
                  <a:srgbClr val="800000"/>
                </a:solidFill>
                <a:prstDash val="solid"/>
                <a:round/>
                <a:headEnd len="med" w="med" type="none"/>
                <a:tailEnd len="med" w="med" type="none"/>
              </a:ln>
            </p:spPr>
          </p:cxnSp>
        </p:grpSp>
        <p:cxnSp>
          <p:nvCxnSpPr>
            <p:cNvPr id="510" name="Google Shape;510;p39"/>
            <p:cNvCxnSpPr/>
            <p:nvPr/>
          </p:nvCxnSpPr>
          <p:spPr>
            <a:xfrm flipH="1">
              <a:off x="2025650" y="1447803"/>
              <a:ext cx="359604" cy="1219197"/>
            </a:xfrm>
            <a:prstGeom prst="straightConnector1">
              <a:avLst/>
            </a:prstGeom>
            <a:noFill/>
            <a:ln cap="flat" cmpd="sng" w="38100">
              <a:solidFill>
                <a:srgbClr val="800000"/>
              </a:solidFill>
              <a:prstDash val="solid"/>
              <a:round/>
              <a:headEnd len="sm" w="sm" type="none"/>
              <a:tailEnd len="med" w="med" type="triangle"/>
            </a:ln>
          </p:spPr>
        </p:cxnSp>
      </p:grpSp>
      <p:grpSp>
        <p:nvGrpSpPr>
          <p:cNvPr id="511" name="Google Shape;511;p39"/>
          <p:cNvGrpSpPr/>
          <p:nvPr/>
        </p:nvGrpSpPr>
        <p:grpSpPr>
          <a:xfrm>
            <a:off x="6629399" y="4191000"/>
            <a:ext cx="717550" cy="1200150"/>
            <a:chOff x="2025650" y="1162050"/>
            <a:chExt cx="717550" cy="1504951"/>
          </a:xfrm>
        </p:grpSpPr>
        <p:grpSp>
          <p:nvGrpSpPr>
            <p:cNvPr id="512" name="Google Shape;512;p39"/>
            <p:cNvGrpSpPr/>
            <p:nvPr/>
          </p:nvGrpSpPr>
          <p:grpSpPr>
            <a:xfrm rot="5400000">
              <a:off x="2241548" y="946151"/>
              <a:ext cx="285753" cy="717550"/>
              <a:chOff x="2395275" y="5018438"/>
              <a:chExt cx="347925" cy="784160"/>
            </a:xfrm>
          </p:grpSpPr>
          <p:cxnSp>
            <p:nvCxnSpPr>
              <p:cNvPr id="513" name="Google Shape;513;p39"/>
              <p:cNvCxnSpPr/>
              <p:nvPr/>
            </p:nvCxnSpPr>
            <p:spPr>
              <a:xfrm>
                <a:off x="2401890" y="5796080"/>
                <a:ext cx="144000" cy="0"/>
              </a:xfrm>
              <a:prstGeom prst="straightConnector1">
                <a:avLst/>
              </a:prstGeom>
              <a:noFill/>
              <a:ln cap="flat" cmpd="sng" w="38100">
                <a:solidFill>
                  <a:srgbClr val="800000"/>
                </a:solidFill>
                <a:prstDash val="solid"/>
                <a:round/>
                <a:headEnd len="med" w="med" type="none"/>
                <a:tailEnd len="med" w="med" type="none"/>
              </a:ln>
            </p:spPr>
          </p:cxnSp>
          <p:cxnSp>
            <p:nvCxnSpPr>
              <p:cNvPr id="514" name="Google Shape;514;p39"/>
              <p:cNvCxnSpPr/>
              <p:nvPr/>
            </p:nvCxnSpPr>
            <p:spPr>
              <a:xfrm rot="10800000">
                <a:off x="2547675" y="5018438"/>
                <a:ext cx="0" cy="784160"/>
              </a:xfrm>
              <a:prstGeom prst="straightConnector1">
                <a:avLst/>
              </a:prstGeom>
              <a:noFill/>
              <a:ln cap="flat" cmpd="sng" w="38100">
                <a:solidFill>
                  <a:srgbClr val="800000"/>
                </a:solidFill>
                <a:prstDash val="solid"/>
                <a:round/>
                <a:headEnd len="med" w="med" type="none"/>
                <a:tailEnd len="med" w="med" type="none"/>
              </a:ln>
            </p:spPr>
          </p:cxnSp>
          <p:cxnSp>
            <p:nvCxnSpPr>
              <p:cNvPr id="515" name="Google Shape;515;p39"/>
              <p:cNvCxnSpPr/>
              <p:nvPr/>
            </p:nvCxnSpPr>
            <p:spPr>
              <a:xfrm>
                <a:off x="2519472" y="5410200"/>
                <a:ext cx="223728" cy="0"/>
              </a:xfrm>
              <a:prstGeom prst="straightConnector1">
                <a:avLst/>
              </a:prstGeom>
              <a:noFill/>
              <a:ln cap="flat" cmpd="sng" w="38100">
                <a:solidFill>
                  <a:srgbClr val="800000"/>
                </a:solidFill>
                <a:prstDash val="solid"/>
                <a:round/>
                <a:headEnd len="med" w="med" type="none"/>
                <a:tailEnd len="med" w="med" type="none"/>
              </a:ln>
            </p:spPr>
          </p:cxnSp>
          <p:cxnSp>
            <p:nvCxnSpPr>
              <p:cNvPr id="516" name="Google Shape;516;p39"/>
              <p:cNvCxnSpPr/>
              <p:nvPr/>
            </p:nvCxnSpPr>
            <p:spPr>
              <a:xfrm>
                <a:off x="2395275" y="5029200"/>
                <a:ext cx="144000" cy="0"/>
              </a:xfrm>
              <a:prstGeom prst="straightConnector1">
                <a:avLst/>
              </a:prstGeom>
              <a:noFill/>
              <a:ln cap="flat" cmpd="sng" w="38100">
                <a:solidFill>
                  <a:srgbClr val="800000"/>
                </a:solidFill>
                <a:prstDash val="solid"/>
                <a:round/>
                <a:headEnd len="med" w="med" type="none"/>
                <a:tailEnd len="med" w="med" type="none"/>
              </a:ln>
            </p:spPr>
          </p:cxnSp>
        </p:grpSp>
        <p:cxnSp>
          <p:nvCxnSpPr>
            <p:cNvPr id="517" name="Google Shape;517;p39"/>
            <p:cNvCxnSpPr/>
            <p:nvPr/>
          </p:nvCxnSpPr>
          <p:spPr>
            <a:xfrm flipH="1">
              <a:off x="2025650" y="1447803"/>
              <a:ext cx="359604" cy="1219197"/>
            </a:xfrm>
            <a:prstGeom prst="straightConnector1">
              <a:avLst/>
            </a:prstGeom>
            <a:noFill/>
            <a:ln cap="flat" cmpd="sng" w="38100">
              <a:solidFill>
                <a:srgbClr val="800000"/>
              </a:solidFill>
              <a:prstDash val="solid"/>
              <a:round/>
              <a:headEnd len="sm" w="sm" type="none"/>
              <a:tailEnd len="med" w="med" type="triangl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2"/>
                                        </p:tgtEl>
                                        <p:attrNameLst>
                                          <p:attrName>style.visibility</p:attrName>
                                        </p:attrNameLst>
                                      </p:cBhvr>
                                      <p:to>
                                        <p:strVal val="visible"/>
                                      </p:to>
                                    </p:set>
                                    <p:animEffect filter="fade" transition="in">
                                      <p:cBhvr>
                                        <p:cTn dur="500"/>
                                        <p:tgtEl>
                                          <p:spTgt spid="4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4"/>
                                        </p:tgtEl>
                                        <p:attrNameLst>
                                          <p:attrName>style.visibility</p:attrName>
                                        </p:attrNameLst>
                                      </p:cBhvr>
                                      <p:to>
                                        <p:strVal val="visible"/>
                                      </p:to>
                                    </p:set>
                                    <p:animEffect filter="fade" transition="in">
                                      <p:cBhvr>
                                        <p:cTn dur="500"/>
                                        <p:tgtEl>
                                          <p:spTgt spid="4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3"/>
                                        </p:tgtEl>
                                        <p:attrNameLst>
                                          <p:attrName>style.visibility</p:attrName>
                                        </p:attrNameLst>
                                      </p:cBhvr>
                                      <p:to>
                                        <p:strVal val="visible"/>
                                      </p:to>
                                    </p:set>
                                    <p:animEffect filter="fade" transition="in">
                                      <p:cBhvr>
                                        <p:cTn dur="500"/>
                                        <p:tgtEl>
                                          <p:spTgt spid="4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6"/>
                                        </p:tgtEl>
                                        <p:attrNameLst>
                                          <p:attrName>style.visibility</p:attrName>
                                        </p:attrNameLst>
                                      </p:cBhvr>
                                      <p:to>
                                        <p:strVal val="visible"/>
                                      </p:to>
                                    </p:set>
                                    <p:animEffect filter="fade" transition="in">
                                      <p:cBhvr>
                                        <p:cTn dur="500"/>
                                        <p:tgtEl>
                                          <p:spTgt spid="4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3"/>
                                        </p:tgtEl>
                                        <p:attrNameLst>
                                          <p:attrName>style.visibility</p:attrName>
                                        </p:attrNameLst>
                                      </p:cBhvr>
                                      <p:to>
                                        <p:strVal val="visible"/>
                                      </p:to>
                                    </p:set>
                                    <p:animEffect filter="fade" transition="in">
                                      <p:cBhvr>
                                        <p:cTn dur="500"/>
                                        <p:tgtEl>
                                          <p:spTgt spid="4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0"/>
                                        </p:tgtEl>
                                        <p:attrNameLst>
                                          <p:attrName>style.visibility</p:attrName>
                                        </p:attrNameLst>
                                      </p:cBhvr>
                                      <p:to>
                                        <p:strVal val="visible"/>
                                      </p:to>
                                    </p:set>
                                    <p:animEffect filter="fade" transition="in">
                                      <p:cBhvr>
                                        <p:cTn dur="500"/>
                                        <p:tgtEl>
                                          <p:spTgt spid="4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7"/>
                                        </p:tgtEl>
                                        <p:attrNameLst>
                                          <p:attrName>style.visibility</p:attrName>
                                        </p:attrNameLst>
                                      </p:cBhvr>
                                      <p:to>
                                        <p:strVal val="visible"/>
                                      </p:to>
                                    </p:set>
                                    <p:animEffect filter="fade" transition="in">
                                      <p:cBhvr>
                                        <p:cTn dur="500"/>
                                        <p:tgtEl>
                                          <p:spTgt spid="4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4"/>
                                        </p:tgtEl>
                                        <p:attrNameLst>
                                          <p:attrName>style.visibility</p:attrName>
                                        </p:attrNameLst>
                                      </p:cBhvr>
                                      <p:to>
                                        <p:strVal val="visible"/>
                                      </p:to>
                                    </p:set>
                                    <p:animEffect filter="fade" transition="in">
                                      <p:cBhvr>
                                        <p:cTn dur="500"/>
                                        <p:tgtEl>
                                          <p:spTgt spid="5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1"/>
                                        </p:tgtEl>
                                        <p:attrNameLst>
                                          <p:attrName>style.visibility</p:attrName>
                                        </p:attrNameLst>
                                      </p:cBhvr>
                                      <p:to>
                                        <p:strVal val="visible"/>
                                      </p:to>
                                    </p:set>
                                    <p:animEffect filter="fade" transition="in">
                                      <p:cBhvr>
                                        <p:cTn dur="500"/>
                                        <p:tgtEl>
                                          <p:spTgt spid="5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grpSp>
        <p:nvGrpSpPr>
          <p:cNvPr id="522" name="Google Shape;522;p40"/>
          <p:cNvGrpSpPr/>
          <p:nvPr/>
        </p:nvGrpSpPr>
        <p:grpSpPr>
          <a:xfrm>
            <a:off x="0" y="6376988"/>
            <a:ext cx="9144000" cy="557212"/>
            <a:chOff x="0" y="6324600"/>
            <a:chExt cx="9144000" cy="557212"/>
          </a:xfrm>
        </p:grpSpPr>
        <p:sp>
          <p:nvSpPr>
            <p:cNvPr id="523" name="Google Shape;523;p40"/>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524" name="Google Shape;524;p40"/>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525" name="Google Shape;525;p40"/>
          <p:cNvSpPr/>
          <p:nvPr/>
        </p:nvSpPr>
        <p:spPr>
          <a:xfrm>
            <a:off x="76200" y="228600"/>
            <a:ext cx="8382000" cy="523875"/>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(iv) </a:t>
            </a:r>
            <a:r>
              <a:rPr lang="en-US" sz="2800">
                <a:solidFill>
                  <a:schemeClr val="dk1"/>
                </a:solidFill>
                <a:latin typeface="Times New Roman"/>
                <a:ea typeface="Times New Roman"/>
                <a:cs typeface="Times New Roman"/>
                <a:sym typeface="Times New Roman"/>
              </a:rPr>
              <a:t>The Magnitude of  First Order Derivative  : </a:t>
            </a:r>
            <a:endParaRPr/>
          </a:p>
        </p:txBody>
      </p:sp>
      <p:sp>
        <p:nvSpPr>
          <p:cNvPr id="526" name="Google Shape;526;p40"/>
          <p:cNvSpPr txBox="1"/>
          <p:nvPr/>
        </p:nvSpPr>
        <p:spPr>
          <a:xfrm>
            <a:off x="76200" y="685800"/>
            <a:ext cx="8839200" cy="6096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0   0   </a:t>
            </a:r>
            <a:r>
              <a:rPr b="1" lang="en-US" sz="2800">
                <a:solidFill>
                  <a:schemeClr val="dk1"/>
                </a:solidFill>
                <a:latin typeface="Times New Roman"/>
                <a:ea typeface="Times New Roman"/>
                <a:cs typeface="Times New Roman"/>
                <a:sym typeface="Times New Roman"/>
              </a:rPr>
              <a:t>80   80  80     </a:t>
            </a:r>
            <a:r>
              <a:rPr lang="en-US" sz="2800">
                <a:solidFill>
                  <a:schemeClr val="dk1"/>
                </a:solidFill>
                <a:latin typeface="Times New Roman"/>
                <a:ea typeface="Times New Roman"/>
                <a:cs typeface="Times New Roman"/>
                <a:sym typeface="Times New Roman"/>
              </a:rPr>
              <a:t>0      0       0      0     ] </a:t>
            </a:r>
            <a:endParaRPr/>
          </a:p>
        </p:txBody>
      </p:sp>
      <p:graphicFrame>
        <p:nvGraphicFramePr>
          <p:cNvPr id="527" name="Google Shape;527;p40"/>
          <p:cNvGraphicFramePr/>
          <p:nvPr/>
        </p:nvGraphicFramePr>
        <p:xfrm>
          <a:off x="1589843" y="2133600"/>
          <a:ext cx="2736394" cy="3001575"/>
        </p:xfrm>
        <a:graphic>
          <a:graphicData uri="http://schemas.openxmlformats.org/drawingml/2006/table">
            <a:tbl>
              <a:tblPr>
                <a:noFill/>
                <a:tableStyleId>{BBF7C6A8-D04B-43C7-BB7C-4FFE6163C3D0}</a:tableStyleId>
              </a:tblPr>
              <a:tblGrid>
                <a:gridCol w="566725"/>
                <a:gridCol w="597550"/>
                <a:gridCol w="597550"/>
                <a:gridCol w="611300"/>
                <a:gridCol w="611300"/>
                <a:gridCol w="543375"/>
                <a:gridCol w="533425"/>
                <a:gridCol w="725925"/>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bl>
          </a:graphicData>
        </a:graphic>
      </p:graphicFrame>
      <p:sp>
        <p:nvSpPr>
          <p:cNvPr id="528" name="Google Shape;528;p40"/>
          <p:cNvSpPr/>
          <p:nvPr/>
        </p:nvSpPr>
        <p:spPr>
          <a:xfrm>
            <a:off x="1103313" y="2133600"/>
            <a:ext cx="624092" cy="4003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F = </a:t>
            </a:r>
            <a:endParaRPr sz="2000">
              <a:solidFill>
                <a:schemeClr val="dk1"/>
              </a:solidFill>
              <a:latin typeface="Times New Roman"/>
              <a:ea typeface="Times New Roman"/>
              <a:cs typeface="Times New Roman"/>
              <a:sym typeface="Times New Roman"/>
            </a:endParaRPr>
          </a:p>
        </p:txBody>
      </p:sp>
      <p:sp>
        <p:nvSpPr>
          <p:cNvPr id="529" name="Google Shape;529;p40"/>
          <p:cNvSpPr/>
          <p:nvPr/>
        </p:nvSpPr>
        <p:spPr>
          <a:xfrm>
            <a:off x="76200" y="1447800"/>
            <a:ext cx="8382000" cy="523875"/>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(v) </a:t>
            </a:r>
            <a:r>
              <a:rPr lang="en-US" sz="2800">
                <a:solidFill>
                  <a:schemeClr val="dk1"/>
                </a:solidFill>
                <a:latin typeface="Times New Roman"/>
                <a:ea typeface="Times New Roman"/>
                <a:cs typeface="Times New Roman"/>
                <a:sym typeface="Times New Roman"/>
              </a:rPr>
              <a:t>The Edge detected image :</a:t>
            </a:r>
            <a:endParaRPr/>
          </a:p>
        </p:txBody>
      </p:sp>
      <p:sp>
        <p:nvSpPr>
          <p:cNvPr id="530" name="Google Shape;530;p40"/>
          <p:cNvSpPr txBox="1"/>
          <p:nvPr>
            <p:ph idx="1" type="body"/>
          </p:nvPr>
        </p:nvSpPr>
        <p:spPr>
          <a:xfrm>
            <a:off x="609600" y="4343400"/>
            <a:ext cx="8229600" cy="1676400"/>
          </a:xfrm>
          <a:prstGeom prst="rect">
            <a:avLst/>
          </a:prstGeom>
          <a:solidFill>
            <a:srgbClr val="FACFFF"/>
          </a:solidFill>
          <a:ln>
            <a:noFill/>
          </a:ln>
        </p:spPr>
        <p:txBody>
          <a:bodyPr anchorCtr="0" anchor="t" bIns="45700" lIns="91425" spcFirstLastPara="1" rIns="91425" wrap="square" tIns="45700">
            <a:noAutofit/>
          </a:bodyPr>
          <a:lstStyle/>
          <a:p>
            <a:pPr indent="-174625" lvl="0" marL="269875" rtl="0" algn="l">
              <a:spcBef>
                <a:spcPts val="0"/>
              </a:spcBef>
              <a:spcAft>
                <a:spcPts val="0"/>
              </a:spcAft>
              <a:buClr>
                <a:schemeClr val="dk1"/>
              </a:buClr>
              <a:buSzPts val="2400"/>
              <a:buChar char="•"/>
            </a:pPr>
            <a:r>
              <a:rPr b="1" lang="en-US" sz="2400">
                <a:latin typeface="Times"/>
                <a:ea typeface="Times"/>
                <a:cs typeface="Times"/>
                <a:sym typeface="Times"/>
              </a:rPr>
              <a:t>Magnitude of First order derivative produces Thick Edge which is Not desirable</a:t>
            </a:r>
            <a:endParaRPr/>
          </a:p>
          <a:p>
            <a:pPr indent="-174625" lvl="0" marL="269875" rtl="0" algn="l">
              <a:spcBef>
                <a:spcPts val="480"/>
              </a:spcBef>
              <a:spcAft>
                <a:spcPts val="0"/>
              </a:spcAft>
              <a:buClr>
                <a:schemeClr val="dk1"/>
              </a:buClr>
              <a:buSzPts val="2400"/>
              <a:buChar char="•"/>
            </a:pPr>
            <a:r>
              <a:rPr b="1" lang="en-US" sz="2400">
                <a:latin typeface="Times"/>
                <a:ea typeface="Times"/>
                <a:cs typeface="Times"/>
                <a:sym typeface="Times"/>
              </a:rPr>
              <a:t> </a:t>
            </a:r>
            <a:r>
              <a:rPr b="1" lang="en-US" sz="2400">
                <a:solidFill>
                  <a:srgbClr val="C00000"/>
                </a:solidFill>
                <a:latin typeface="Times"/>
                <a:ea typeface="Times"/>
                <a:cs typeface="Times"/>
                <a:sym typeface="Times"/>
              </a:rPr>
              <a:t>Therefore,  first derivative mask such as Robert, Prewitt, Sobel and Fri-chen are NOT suitable to detect Ramp Edges</a:t>
            </a:r>
            <a:endParaRPr/>
          </a:p>
        </p:txBody>
      </p:sp>
      <p:sp>
        <p:nvSpPr>
          <p:cNvPr id="531" name="Google Shape;531;p40"/>
          <p:cNvSpPr/>
          <p:nvPr/>
        </p:nvSpPr>
        <p:spPr>
          <a:xfrm>
            <a:off x="3068638" y="3668713"/>
            <a:ext cx="1274762" cy="369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Thick edge </a:t>
            </a:r>
            <a:endParaRPr b="1" sz="1800">
              <a:solidFill>
                <a:schemeClr val="dk1"/>
              </a:solidFill>
              <a:latin typeface="Times New Roman"/>
              <a:ea typeface="Times New Roman"/>
              <a:cs typeface="Times New Roman"/>
              <a:sym typeface="Times New Roman"/>
            </a:endParaRPr>
          </a:p>
        </p:txBody>
      </p:sp>
      <p:grpSp>
        <p:nvGrpSpPr>
          <p:cNvPr id="532" name="Google Shape;532;p40"/>
          <p:cNvGrpSpPr/>
          <p:nvPr/>
        </p:nvGrpSpPr>
        <p:grpSpPr>
          <a:xfrm rot="5400000">
            <a:off x="3550444" y="2597944"/>
            <a:ext cx="239713" cy="1901825"/>
            <a:chOff x="2395275" y="5018438"/>
            <a:chExt cx="347925" cy="784160"/>
          </a:xfrm>
        </p:grpSpPr>
        <p:cxnSp>
          <p:nvCxnSpPr>
            <p:cNvPr id="533" name="Google Shape;533;p40"/>
            <p:cNvCxnSpPr/>
            <p:nvPr/>
          </p:nvCxnSpPr>
          <p:spPr>
            <a:xfrm>
              <a:off x="2401890" y="5796080"/>
              <a:ext cx="144000" cy="0"/>
            </a:xfrm>
            <a:prstGeom prst="straightConnector1">
              <a:avLst/>
            </a:prstGeom>
            <a:noFill/>
            <a:ln cap="flat" cmpd="sng" w="38100">
              <a:solidFill>
                <a:srgbClr val="632523"/>
              </a:solidFill>
              <a:prstDash val="solid"/>
              <a:round/>
              <a:headEnd len="med" w="med" type="none"/>
              <a:tailEnd len="med" w="med" type="none"/>
            </a:ln>
          </p:spPr>
        </p:cxnSp>
        <p:cxnSp>
          <p:nvCxnSpPr>
            <p:cNvPr id="534" name="Google Shape;534;p40"/>
            <p:cNvCxnSpPr/>
            <p:nvPr/>
          </p:nvCxnSpPr>
          <p:spPr>
            <a:xfrm rot="10800000">
              <a:off x="2547675" y="5018438"/>
              <a:ext cx="0" cy="784160"/>
            </a:xfrm>
            <a:prstGeom prst="straightConnector1">
              <a:avLst/>
            </a:prstGeom>
            <a:noFill/>
            <a:ln cap="flat" cmpd="sng" w="38100">
              <a:solidFill>
                <a:srgbClr val="632523"/>
              </a:solidFill>
              <a:prstDash val="solid"/>
              <a:round/>
              <a:headEnd len="med" w="med" type="none"/>
              <a:tailEnd len="med" w="med" type="none"/>
            </a:ln>
          </p:spPr>
        </p:cxnSp>
        <p:cxnSp>
          <p:nvCxnSpPr>
            <p:cNvPr id="535" name="Google Shape;535;p40"/>
            <p:cNvCxnSpPr/>
            <p:nvPr/>
          </p:nvCxnSpPr>
          <p:spPr>
            <a:xfrm>
              <a:off x="2519472" y="5410200"/>
              <a:ext cx="223728" cy="0"/>
            </a:xfrm>
            <a:prstGeom prst="straightConnector1">
              <a:avLst/>
            </a:prstGeom>
            <a:noFill/>
            <a:ln cap="flat" cmpd="sng" w="38100">
              <a:solidFill>
                <a:srgbClr val="632523"/>
              </a:solidFill>
              <a:prstDash val="solid"/>
              <a:round/>
              <a:headEnd len="med" w="med" type="none"/>
              <a:tailEnd len="med" w="med" type="none"/>
            </a:ln>
          </p:spPr>
        </p:cxnSp>
        <p:cxnSp>
          <p:nvCxnSpPr>
            <p:cNvPr id="536" name="Google Shape;536;p40"/>
            <p:cNvCxnSpPr/>
            <p:nvPr/>
          </p:nvCxnSpPr>
          <p:spPr>
            <a:xfrm>
              <a:off x="2395275" y="5029200"/>
              <a:ext cx="144000" cy="0"/>
            </a:xfrm>
            <a:prstGeom prst="straightConnector1">
              <a:avLst/>
            </a:prstGeom>
            <a:noFill/>
            <a:ln cap="flat" cmpd="sng" w="38100">
              <a:solidFill>
                <a:srgbClr val="632523"/>
              </a:solidFill>
              <a:prstDash val="solid"/>
              <a:round/>
              <a:headEnd len="med" w="med" type="none"/>
              <a:tailEnd len="med" w="med"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gtEl>
                                        <p:attrNameLst>
                                          <p:attrName>style.visibility</p:attrName>
                                        </p:attrNameLst>
                                      </p:cBhvr>
                                      <p:to>
                                        <p:strVal val="visible"/>
                                      </p:to>
                                    </p:set>
                                    <p:animEffect filter="fade" transition="in">
                                      <p:cBhvr>
                                        <p:cTn dur="500"/>
                                        <p:tgtEl>
                                          <p:spTgt spid="5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2"/>
                                        </p:tgtEl>
                                        <p:attrNameLst>
                                          <p:attrName>style.visibility</p:attrName>
                                        </p:attrNameLst>
                                      </p:cBhvr>
                                      <p:to>
                                        <p:strVal val="visible"/>
                                      </p:to>
                                    </p:set>
                                    <p:animEffect filter="fade" transition="in">
                                      <p:cBhvr>
                                        <p:cTn dur="500"/>
                                        <p:tgtEl>
                                          <p:spTgt spid="532"/>
                                        </p:tgtEl>
                                      </p:cBhvr>
                                    </p:animEffect>
                                  </p:childTnLst>
                                </p:cTn>
                              </p:par>
                              <p:par>
                                <p:cTn fill="hold" nodeType="withEffect" presetClass="entr" presetID="10" presetSubtype="0">
                                  <p:stCondLst>
                                    <p:cond delay="0"/>
                                  </p:stCondLst>
                                  <p:childTnLst>
                                    <p:set>
                                      <p:cBhvr>
                                        <p:cTn dur="1" fill="hold">
                                          <p:stCondLst>
                                            <p:cond delay="0"/>
                                          </p:stCondLst>
                                        </p:cTn>
                                        <p:tgtEl>
                                          <p:spTgt spid="531"/>
                                        </p:tgtEl>
                                        <p:attrNameLst>
                                          <p:attrName>style.visibility</p:attrName>
                                        </p:attrNameLst>
                                      </p:cBhvr>
                                      <p:to>
                                        <p:strVal val="visible"/>
                                      </p:to>
                                    </p:set>
                                    <p:animEffect filter="fade" transition="in">
                                      <p:cBhvr>
                                        <p:cTn dur="500"/>
                                        <p:tgtEl>
                                          <p:spTgt spid="5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0">
                                            <p:txEl>
                                              <p:pRg end="0" st="0"/>
                                            </p:txEl>
                                          </p:spTgt>
                                        </p:tgtEl>
                                        <p:attrNameLst>
                                          <p:attrName>style.visibility</p:attrName>
                                        </p:attrNameLst>
                                      </p:cBhvr>
                                      <p:to>
                                        <p:strVal val="visible"/>
                                      </p:to>
                                    </p:set>
                                    <p:animEffect filter="fade" transition="in">
                                      <p:cBhvr>
                                        <p:cTn dur="500"/>
                                        <p:tgtEl>
                                          <p:spTgt spid="53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0">
                                            <p:txEl>
                                              <p:pRg end="1" st="1"/>
                                            </p:txEl>
                                          </p:spTgt>
                                        </p:tgtEl>
                                        <p:attrNameLst>
                                          <p:attrName>style.visibility</p:attrName>
                                        </p:attrNameLst>
                                      </p:cBhvr>
                                      <p:to>
                                        <p:strVal val="visible"/>
                                      </p:to>
                                    </p:set>
                                    <p:animEffect filter="fade" transition="in">
                                      <p:cBhvr>
                                        <p:cTn dur="500"/>
                                        <p:tgtEl>
                                          <p:spTgt spid="530">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grpSp>
        <p:nvGrpSpPr>
          <p:cNvPr id="541" name="Google Shape;541;p41"/>
          <p:cNvGrpSpPr/>
          <p:nvPr/>
        </p:nvGrpSpPr>
        <p:grpSpPr>
          <a:xfrm>
            <a:off x="0" y="6376988"/>
            <a:ext cx="9144000" cy="557212"/>
            <a:chOff x="0" y="6324600"/>
            <a:chExt cx="9144000" cy="557212"/>
          </a:xfrm>
        </p:grpSpPr>
        <p:sp>
          <p:nvSpPr>
            <p:cNvPr id="542" name="Google Shape;542;p41"/>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543" name="Google Shape;543;p41"/>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544" name="Google Shape;544;p41"/>
          <p:cNvSpPr/>
          <p:nvPr/>
        </p:nvSpPr>
        <p:spPr>
          <a:xfrm>
            <a:off x="76200" y="152400"/>
            <a:ext cx="7391400" cy="523875"/>
          </a:xfrm>
          <a:prstGeom prst="rect">
            <a:avLst/>
          </a:prstGeom>
          <a:noFill/>
          <a:ln>
            <a:noFill/>
          </a:ln>
        </p:spPr>
        <p:txBody>
          <a:bodyPr anchorCtr="0" anchor="t" bIns="45700" lIns="91425" spcFirstLastPara="1" rIns="91425" wrap="square" tIns="45700">
            <a:noAutofit/>
          </a:bodyPr>
          <a:lstStyle/>
          <a:p>
            <a:pPr indent="-571500" lvl="0" marL="1085850" marR="0" rtl="0" algn="l">
              <a:spcBef>
                <a:spcPts val="0"/>
              </a:spcBef>
              <a:spcAft>
                <a:spcPts val="0"/>
              </a:spcAft>
              <a:buClr>
                <a:schemeClr val="dk1"/>
              </a:buClr>
              <a:buSzPts val="2800"/>
              <a:buFont typeface="Times New Roman"/>
              <a:buAutoNum type="romanLcParenBoth" startAt="3"/>
            </a:pPr>
            <a:r>
              <a:rPr lang="en-US" sz="2800">
                <a:solidFill>
                  <a:schemeClr val="dk1"/>
                </a:solidFill>
                <a:latin typeface="Times New Roman"/>
                <a:ea typeface="Times New Roman"/>
                <a:cs typeface="Times New Roman"/>
                <a:sym typeface="Times New Roman"/>
              </a:rPr>
              <a:t>First Order Derivative i.e. Gradient : </a:t>
            </a:r>
            <a:endParaRPr/>
          </a:p>
        </p:txBody>
      </p:sp>
      <p:sp>
        <p:nvSpPr>
          <p:cNvPr id="545" name="Google Shape;545;p41"/>
          <p:cNvSpPr/>
          <p:nvPr/>
        </p:nvSpPr>
        <p:spPr>
          <a:xfrm>
            <a:off x="0" y="1905000"/>
            <a:ext cx="7391400" cy="523875"/>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(iv)  </a:t>
            </a:r>
            <a:r>
              <a:rPr lang="en-US" sz="2800">
                <a:solidFill>
                  <a:schemeClr val="dk1"/>
                </a:solidFill>
                <a:latin typeface="Times New Roman"/>
                <a:ea typeface="Times New Roman"/>
                <a:cs typeface="Times New Roman"/>
                <a:sym typeface="Times New Roman"/>
              </a:rPr>
              <a:t>Second Order Derivative i.e. Laplacian : </a:t>
            </a:r>
            <a:endParaRPr/>
          </a:p>
        </p:txBody>
      </p:sp>
      <p:sp>
        <p:nvSpPr>
          <p:cNvPr id="546" name="Google Shape;546;p41"/>
          <p:cNvSpPr/>
          <p:nvPr/>
        </p:nvSpPr>
        <p:spPr>
          <a:xfrm>
            <a:off x="152400" y="3505200"/>
            <a:ext cx="7391400" cy="523875"/>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(v)  </a:t>
            </a:r>
            <a:r>
              <a:rPr lang="en-US" sz="2800">
                <a:solidFill>
                  <a:schemeClr val="dk1"/>
                </a:solidFill>
                <a:latin typeface="Times New Roman"/>
                <a:ea typeface="Times New Roman"/>
                <a:cs typeface="Times New Roman"/>
                <a:sym typeface="Times New Roman"/>
              </a:rPr>
              <a:t>Magnitude of Second Order Derivative</a:t>
            </a:r>
            <a:endParaRPr/>
          </a:p>
        </p:txBody>
      </p:sp>
      <p:sp>
        <p:nvSpPr>
          <p:cNvPr id="547" name="Google Shape;547;p41"/>
          <p:cNvSpPr txBox="1"/>
          <p:nvPr/>
        </p:nvSpPr>
        <p:spPr>
          <a:xfrm>
            <a:off x="-76200" y="4343400"/>
            <a:ext cx="9144000" cy="6096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0    </a:t>
            </a:r>
            <a:r>
              <a:rPr b="1" lang="en-US" sz="2800">
                <a:solidFill>
                  <a:schemeClr val="dk1"/>
                </a:solidFill>
                <a:latin typeface="Times New Roman"/>
                <a:ea typeface="Times New Roman"/>
                <a:cs typeface="Times New Roman"/>
                <a:sym typeface="Times New Roman"/>
              </a:rPr>
              <a:t>80     0     0       80      </a:t>
            </a:r>
            <a:r>
              <a:rPr lang="en-US" sz="2800">
                <a:solidFill>
                  <a:schemeClr val="dk1"/>
                </a:solidFill>
                <a:latin typeface="Times New Roman"/>
                <a:ea typeface="Times New Roman"/>
                <a:cs typeface="Times New Roman"/>
                <a:sym typeface="Times New Roman"/>
              </a:rPr>
              <a:t>0      0      0      0    ]</a:t>
            </a:r>
            <a:endParaRPr/>
          </a:p>
        </p:txBody>
      </p:sp>
      <p:sp>
        <p:nvSpPr>
          <p:cNvPr id="548" name="Google Shape;548;p41"/>
          <p:cNvSpPr txBox="1"/>
          <p:nvPr/>
        </p:nvSpPr>
        <p:spPr>
          <a:xfrm>
            <a:off x="0" y="685800"/>
            <a:ext cx="8839200" cy="6096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0   0     80    80     80      0      0       0      0     ] </a:t>
            </a:r>
            <a:endParaRPr/>
          </a:p>
        </p:txBody>
      </p:sp>
      <p:sp>
        <p:nvSpPr>
          <p:cNvPr id="549" name="Google Shape;549;p41"/>
          <p:cNvSpPr txBox="1"/>
          <p:nvPr/>
        </p:nvSpPr>
        <p:spPr>
          <a:xfrm>
            <a:off x="-76200" y="2667000"/>
            <a:ext cx="8839200" cy="609600"/>
          </a:xfrm>
          <a:prstGeom prst="rect">
            <a:avLst/>
          </a:prstGeom>
          <a:noFill/>
          <a:ln cap="flat" cmpd="sng" w="9525">
            <a:solidFill>
              <a:schemeClr val="lt1"/>
            </a:solidFill>
            <a:prstDash val="solid"/>
            <a:miter lim="800000"/>
            <a:headEnd len="sm" w="sm" type="none"/>
            <a:tailEnd len="sm" w="sm" type="none"/>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a:t>
            </a:r>
            <a:r>
              <a:rPr b="1" lang="en-US" sz="2800">
                <a:solidFill>
                  <a:schemeClr val="dk1"/>
                </a:solidFill>
                <a:latin typeface="Times New Roman"/>
                <a:ea typeface="Times New Roman"/>
                <a:cs typeface="Times New Roman"/>
                <a:sym typeface="Times New Roman"/>
              </a:rPr>
              <a:t>0</a:t>
            </a:r>
            <a:r>
              <a:rPr lang="en-US" sz="2800">
                <a:solidFill>
                  <a:schemeClr val="dk1"/>
                </a:solidFill>
                <a:latin typeface="Times New Roman"/>
                <a:ea typeface="Times New Roman"/>
                <a:cs typeface="Times New Roman"/>
                <a:sym typeface="Times New Roman"/>
              </a:rPr>
              <a:t>   80     0        0      -80     0      0       0     </a:t>
            </a:r>
            <a:r>
              <a:rPr b="1" lang="en-US" sz="2800">
                <a:solidFill>
                  <a:schemeClr val="dk1"/>
                </a:solidFill>
                <a:latin typeface="Times New Roman"/>
                <a:ea typeface="Times New Roman"/>
                <a:cs typeface="Times New Roman"/>
                <a:sym typeface="Times New Roman"/>
              </a:rPr>
              <a:t> 0     </a:t>
            </a:r>
            <a:r>
              <a:rPr lang="en-US" sz="2800">
                <a:solidFill>
                  <a:schemeClr val="dk1"/>
                </a:solidFill>
                <a:latin typeface="Times New Roman"/>
                <a:ea typeface="Times New Roman"/>
                <a:cs typeface="Times New Roman"/>
                <a:sym typeface="Times New Roman"/>
              </a:rPr>
              <a:t>] </a:t>
            </a:r>
            <a:endParaRPr/>
          </a:p>
        </p:txBody>
      </p:sp>
      <p:grpSp>
        <p:nvGrpSpPr>
          <p:cNvPr id="550" name="Google Shape;550;p41"/>
          <p:cNvGrpSpPr/>
          <p:nvPr/>
        </p:nvGrpSpPr>
        <p:grpSpPr>
          <a:xfrm>
            <a:off x="2025650" y="1162050"/>
            <a:ext cx="717550" cy="1504950"/>
            <a:chOff x="2025650" y="1162050"/>
            <a:chExt cx="717550" cy="1504951"/>
          </a:xfrm>
        </p:grpSpPr>
        <p:grpSp>
          <p:nvGrpSpPr>
            <p:cNvPr id="551" name="Google Shape;551;p41"/>
            <p:cNvGrpSpPr/>
            <p:nvPr/>
          </p:nvGrpSpPr>
          <p:grpSpPr>
            <a:xfrm rot="5400000">
              <a:off x="2241548" y="946151"/>
              <a:ext cx="285753" cy="717550"/>
              <a:chOff x="2395275" y="5018438"/>
              <a:chExt cx="347925" cy="784160"/>
            </a:xfrm>
          </p:grpSpPr>
          <p:cxnSp>
            <p:nvCxnSpPr>
              <p:cNvPr id="552" name="Google Shape;552;p41"/>
              <p:cNvCxnSpPr/>
              <p:nvPr/>
            </p:nvCxnSpPr>
            <p:spPr>
              <a:xfrm>
                <a:off x="2401890" y="5796080"/>
                <a:ext cx="144000" cy="0"/>
              </a:xfrm>
              <a:prstGeom prst="straightConnector1">
                <a:avLst/>
              </a:prstGeom>
              <a:noFill/>
              <a:ln cap="flat" cmpd="sng" w="38100">
                <a:solidFill>
                  <a:srgbClr val="632523"/>
                </a:solidFill>
                <a:prstDash val="solid"/>
                <a:round/>
                <a:headEnd len="med" w="med" type="none"/>
                <a:tailEnd len="med" w="med" type="none"/>
              </a:ln>
            </p:spPr>
          </p:cxnSp>
          <p:cxnSp>
            <p:nvCxnSpPr>
              <p:cNvPr id="553" name="Google Shape;553;p41"/>
              <p:cNvCxnSpPr/>
              <p:nvPr/>
            </p:nvCxnSpPr>
            <p:spPr>
              <a:xfrm rot="10800000">
                <a:off x="2547675" y="5018438"/>
                <a:ext cx="0" cy="784160"/>
              </a:xfrm>
              <a:prstGeom prst="straightConnector1">
                <a:avLst/>
              </a:prstGeom>
              <a:noFill/>
              <a:ln cap="flat" cmpd="sng" w="38100">
                <a:solidFill>
                  <a:srgbClr val="632523"/>
                </a:solidFill>
                <a:prstDash val="solid"/>
                <a:round/>
                <a:headEnd len="med" w="med" type="none"/>
                <a:tailEnd len="med" w="med" type="none"/>
              </a:ln>
            </p:spPr>
          </p:cxnSp>
          <p:cxnSp>
            <p:nvCxnSpPr>
              <p:cNvPr id="554" name="Google Shape;554;p41"/>
              <p:cNvCxnSpPr/>
              <p:nvPr/>
            </p:nvCxnSpPr>
            <p:spPr>
              <a:xfrm>
                <a:off x="2519472" y="5410200"/>
                <a:ext cx="223728" cy="0"/>
              </a:xfrm>
              <a:prstGeom prst="straightConnector1">
                <a:avLst/>
              </a:prstGeom>
              <a:noFill/>
              <a:ln cap="flat" cmpd="sng" w="38100">
                <a:solidFill>
                  <a:srgbClr val="632523"/>
                </a:solidFill>
                <a:prstDash val="solid"/>
                <a:round/>
                <a:headEnd len="med" w="med" type="none"/>
                <a:tailEnd len="med" w="med" type="none"/>
              </a:ln>
            </p:spPr>
          </p:cxnSp>
          <p:cxnSp>
            <p:nvCxnSpPr>
              <p:cNvPr id="555" name="Google Shape;555;p41"/>
              <p:cNvCxnSpPr/>
              <p:nvPr/>
            </p:nvCxnSpPr>
            <p:spPr>
              <a:xfrm>
                <a:off x="2395275" y="5029200"/>
                <a:ext cx="144000" cy="0"/>
              </a:xfrm>
              <a:prstGeom prst="straightConnector1">
                <a:avLst/>
              </a:prstGeom>
              <a:noFill/>
              <a:ln cap="flat" cmpd="sng" w="38100">
                <a:solidFill>
                  <a:srgbClr val="632523"/>
                </a:solidFill>
                <a:prstDash val="solid"/>
                <a:round/>
                <a:headEnd len="med" w="med" type="none"/>
                <a:tailEnd len="med" w="med" type="none"/>
              </a:ln>
            </p:spPr>
          </p:cxnSp>
        </p:grpSp>
        <p:cxnSp>
          <p:nvCxnSpPr>
            <p:cNvPr id="556" name="Google Shape;556;p41"/>
            <p:cNvCxnSpPr/>
            <p:nvPr/>
          </p:nvCxnSpPr>
          <p:spPr>
            <a:xfrm flipH="1">
              <a:off x="2097936" y="1447803"/>
              <a:ext cx="287318" cy="1219197"/>
            </a:xfrm>
            <a:prstGeom prst="straightConnector1">
              <a:avLst/>
            </a:prstGeom>
            <a:noFill/>
            <a:ln cap="flat" cmpd="sng" w="38100">
              <a:solidFill>
                <a:srgbClr val="800000"/>
              </a:solidFill>
              <a:prstDash val="solid"/>
              <a:round/>
              <a:headEnd len="sm" w="sm" type="none"/>
              <a:tailEnd len="med" w="med" type="triangle"/>
            </a:ln>
          </p:spPr>
        </p:cxnSp>
      </p:grpSp>
      <p:grpSp>
        <p:nvGrpSpPr>
          <p:cNvPr id="557" name="Google Shape;557;p41"/>
          <p:cNvGrpSpPr/>
          <p:nvPr/>
        </p:nvGrpSpPr>
        <p:grpSpPr>
          <a:xfrm>
            <a:off x="2819400" y="1143000"/>
            <a:ext cx="717550" cy="1504950"/>
            <a:chOff x="2819401" y="1143001"/>
            <a:chExt cx="717550" cy="1504951"/>
          </a:xfrm>
        </p:grpSpPr>
        <p:grpSp>
          <p:nvGrpSpPr>
            <p:cNvPr id="558" name="Google Shape;558;p41"/>
            <p:cNvGrpSpPr/>
            <p:nvPr/>
          </p:nvGrpSpPr>
          <p:grpSpPr>
            <a:xfrm rot="5400000">
              <a:off x="3035299" y="927102"/>
              <a:ext cx="285753" cy="717550"/>
              <a:chOff x="2395275" y="5018438"/>
              <a:chExt cx="347925" cy="784160"/>
            </a:xfrm>
          </p:grpSpPr>
          <p:cxnSp>
            <p:nvCxnSpPr>
              <p:cNvPr id="559" name="Google Shape;559;p41"/>
              <p:cNvCxnSpPr/>
              <p:nvPr/>
            </p:nvCxnSpPr>
            <p:spPr>
              <a:xfrm>
                <a:off x="2401890" y="5796080"/>
                <a:ext cx="144000" cy="0"/>
              </a:xfrm>
              <a:prstGeom prst="straightConnector1">
                <a:avLst/>
              </a:prstGeom>
              <a:noFill/>
              <a:ln cap="flat" cmpd="sng" w="38100">
                <a:solidFill>
                  <a:srgbClr val="FF0000"/>
                </a:solidFill>
                <a:prstDash val="solid"/>
                <a:round/>
                <a:headEnd len="med" w="med" type="none"/>
                <a:tailEnd len="med" w="med" type="none"/>
              </a:ln>
            </p:spPr>
          </p:cxnSp>
          <p:cxnSp>
            <p:nvCxnSpPr>
              <p:cNvPr id="560" name="Google Shape;560;p41"/>
              <p:cNvCxnSpPr/>
              <p:nvPr/>
            </p:nvCxnSpPr>
            <p:spPr>
              <a:xfrm rot="10800000">
                <a:off x="2547675" y="5018438"/>
                <a:ext cx="0" cy="784160"/>
              </a:xfrm>
              <a:prstGeom prst="straightConnector1">
                <a:avLst/>
              </a:prstGeom>
              <a:noFill/>
              <a:ln cap="flat" cmpd="sng" w="38100">
                <a:solidFill>
                  <a:srgbClr val="FF0000"/>
                </a:solidFill>
                <a:prstDash val="solid"/>
                <a:round/>
                <a:headEnd len="med" w="med" type="none"/>
                <a:tailEnd len="med" w="med" type="none"/>
              </a:ln>
            </p:spPr>
          </p:cxnSp>
          <p:cxnSp>
            <p:nvCxnSpPr>
              <p:cNvPr id="561" name="Google Shape;561;p41"/>
              <p:cNvCxnSpPr/>
              <p:nvPr/>
            </p:nvCxnSpPr>
            <p:spPr>
              <a:xfrm>
                <a:off x="2519472" y="5410200"/>
                <a:ext cx="223728" cy="0"/>
              </a:xfrm>
              <a:prstGeom prst="straightConnector1">
                <a:avLst/>
              </a:prstGeom>
              <a:noFill/>
              <a:ln cap="flat" cmpd="sng" w="38100">
                <a:solidFill>
                  <a:srgbClr val="FF0000"/>
                </a:solidFill>
                <a:prstDash val="solid"/>
                <a:round/>
                <a:headEnd len="med" w="med" type="none"/>
                <a:tailEnd len="med" w="med" type="none"/>
              </a:ln>
            </p:spPr>
          </p:cxnSp>
          <p:cxnSp>
            <p:nvCxnSpPr>
              <p:cNvPr id="562" name="Google Shape;562;p41"/>
              <p:cNvCxnSpPr/>
              <p:nvPr/>
            </p:nvCxnSpPr>
            <p:spPr>
              <a:xfrm>
                <a:off x="2395275" y="5029200"/>
                <a:ext cx="144000" cy="0"/>
              </a:xfrm>
              <a:prstGeom prst="straightConnector1">
                <a:avLst/>
              </a:prstGeom>
              <a:noFill/>
              <a:ln cap="flat" cmpd="sng" w="38100">
                <a:solidFill>
                  <a:srgbClr val="FF0000"/>
                </a:solidFill>
                <a:prstDash val="solid"/>
                <a:round/>
                <a:headEnd len="med" w="med" type="none"/>
                <a:tailEnd len="med" w="med" type="none"/>
              </a:ln>
            </p:spPr>
          </p:cxnSp>
        </p:grpSp>
        <p:cxnSp>
          <p:nvCxnSpPr>
            <p:cNvPr id="563" name="Google Shape;563;p41"/>
            <p:cNvCxnSpPr/>
            <p:nvPr/>
          </p:nvCxnSpPr>
          <p:spPr>
            <a:xfrm flipH="1">
              <a:off x="2891687" y="1428754"/>
              <a:ext cx="287318" cy="1219197"/>
            </a:xfrm>
            <a:prstGeom prst="straightConnector1">
              <a:avLst/>
            </a:prstGeom>
            <a:noFill/>
            <a:ln cap="flat" cmpd="sng" w="38100">
              <a:solidFill>
                <a:srgbClr val="FF0000"/>
              </a:solidFill>
              <a:prstDash val="solid"/>
              <a:round/>
              <a:headEnd len="sm" w="sm" type="none"/>
              <a:tailEnd len="med" w="med" type="triangle"/>
            </a:ln>
          </p:spPr>
        </p:cxnSp>
      </p:grpSp>
      <p:grpSp>
        <p:nvGrpSpPr>
          <p:cNvPr id="564" name="Google Shape;564;p41"/>
          <p:cNvGrpSpPr/>
          <p:nvPr/>
        </p:nvGrpSpPr>
        <p:grpSpPr>
          <a:xfrm>
            <a:off x="3625849" y="1143000"/>
            <a:ext cx="717550" cy="1504950"/>
            <a:chOff x="3625850" y="1143001"/>
            <a:chExt cx="717550" cy="1504951"/>
          </a:xfrm>
        </p:grpSpPr>
        <p:grpSp>
          <p:nvGrpSpPr>
            <p:cNvPr id="565" name="Google Shape;565;p41"/>
            <p:cNvGrpSpPr/>
            <p:nvPr/>
          </p:nvGrpSpPr>
          <p:grpSpPr>
            <a:xfrm rot="5400000">
              <a:off x="3841748" y="927102"/>
              <a:ext cx="285753" cy="717550"/>
              <a:chOff x="2395275" y="5018438"/>
              <a:chExt cx="347925" cy="784160"/>
            </a:xfrm>
          </p:grpSpPr>
          <p:cxnSp>
            <p:nvCxnSpPr>
              <p:cNvPr id="566" name="Google Shape;566;p41"/>
              <p:cNvCxnSpPr/>
              <p:nvPr/>
            </p:nvCxnSpPr>
            <p:spPr>
              <a:xfrm>
                <a:off x="2401890" y="5796080"/>
                <a:ext cx="144000" cy="0"/>
              </a:xfrm>
              <a:prstGeom prst="straightConnector1">
                <a:avLst/>
              </a:prstGeom>
              <a:noFill/>
              <a:ln cap="flat" cmpd="sng" w="38100">
                <a:solidFill>
                  <a:srgbClr val="0000FF"/>
                </a:solidFill>
                <a:prstDash val="solid"/>
                <a:round/>
                <a:headEnd len="med" w="med" type="none"/>
                <a:tailEnd len="med" w="med" type="none"/>
              </a:ln>
            </p:spPr>
          </p:cxnSp>
          <p:cxnSp>
            <p:nvCxnSpPr>
              <p:cNvPr id="567" name="Google Shape;567;p41"/>
              <p:cNvCxnSpPr/>
              <p:nvPr/>
            </p:nvCxnSpPr>
            <p:spPr>
              <a:xfrm rot="10800000">
                <a:off x="2547675" y="5018438"/>
                <a:ext cx="0" cy="784160"/>
              </a:xfrm>
              <a:prstGeom prst="straightConnector1">
                <a:avLst/>
              </a:prstGeom>
              <a:noFill/>
              <a:ln cap="flat" cmpd="sng" w="38100">
                <a:solidFill>
                  <a:srgbClr val="0000FF"/>
                </a:solidFill>
                <a:prstDash val="solid"/>
                <a:round/>
                <a:headEnd len="med" w="med" type="none"/>
                <a:tailEnd len="med" w="med" type="none"/>
              </a:ln>
            </p:spPr>
          </p:cxnSp>
          <p:cxnSp>
            <p:nvCxnSpPr>
              <p:cNvPr id="568" name="Google Shape;568;p41"/>
              <p:cNvCxnSpPr/>
              <p:nvPr/>
            </p:nvCxnSpPr>
            <p:spPr>
              <a:xfrm>
                <a:off x="2519472" y="5410200"/>
                <a:ext cx="223728" cy="0"/>
              </a:xfrm>
              <a:prstGeom prst="straightConnector1">
                <a:avLst/>
              </a:prstGeom>
              <a:noFill/>
              <a:ln cap="flat" cmpd="sng" w="38100">
                <a:solidFill>
                  <a:srgbClr val="0000FF"/>
                </a:solidFill>
                <a:prstDash val="solid"/>
                <a:round/>
                <a:headEnd len="med" w="med" type="none"/>
                <a:tailEnd len="med" w="med" type="none"/>
              </a:ln>
            </p:spPr>
          </p:cxnSp>
          <p:cxnSp>
            <p:nvCxnSpPr>
              <p:cNvPr id="569" name="Google Shape;569;p41"/>
              <p:cNvCxnSpPr/>
              <p:nvPr/>
            </p:nvCxnSpPr>
            <p:spPr>
              <a:xfrm>
                <a:off x="2395275" y="5029200"/>
                <a:ext cx="144000" cy="0"/>
              </a:xfrm>
              <a:prstGeom prst="straightConnector1">
                <a:avLst/>
              </a:prstGeom>
              <a:noFill/>
              <a:ln cap="flat" cmpd="sng" w="38100">
                <a:solidFill>
                  <a:srgbClr val="0000FF"/>
                </a:solidFill>
                <a:prstDash val="solid"/>
                <a:round/>
                <a:headEnd len="med" w="med" type="none"/>
                <a:tailEnd len="med" w="med" type="none"/>
              </a:ln>
            </p:spPr>
          </p:cxnSp>
        </p:grpSp>
        <p:cxnSp>
          <p:nvCxnSpPr>
            <p:cNvPr id="570" name="Google Shape;570;p41"/>
            <p:cNvCxnSpPr/>
            <p:nvPr/>
          </p:nvCxnSpPr>
          <p:spPr>
            <a:xfrm flipH="1">
              <a:off x="3698136" y="1428754"/>
              <a:ext cx="287318" cy="1219197"/>
            </a:xfrm>
            <a:prstGeom prst="straightConnector1">
              <a:avLst/>
            </a:prstGeom>
            <a:noFill/>
            <a:ln cap="flat" cmpd="sng" w="38100">
              <a:solidFill>
                <a:srgbClr val="0000FF"/>
              </a:solidFill>
              <a:prstDash val="solid"/>
              <a:round/>
              <a:headEnd len="sm" w="sm" type="none"/>
              <a:tailEnd len="med" w="med" type="triangle"/>
            </a:ln>
          </p:spPr>
        </p:cxnSp>
      </p:grpSp>
      <p:grpSp>
        <p:nvGrpSpPr>
          <p:cNvPr id="571" name="Google Shape;571;p41"/>
          <p:cNvGrpSpPr/>
          <p:nvPr/>
        </p:nvGrpSpPr>
        <p:grpSpPr>
          <a:xfrm>
            <a:off x="4384674" y="1143001"/>
            <a:ext cx="717550" cy="1524000"/>
            <a:chOff x="4383937" y="1143001"/>
            <a:chExt cx="717550" cy="1524000"/>
          </a:xfrm>
        </p:grpSpPr>
        <p:grpSp>
          <p:nvGrpSpPr>
            <p:cNvPr id="572" name="Google Shape;572;p41"/>
            <p:cNvGrpSpPr/>
            <p:nvPr/>
          </p:nvGrpSpPr>
          <p:grpSpPr>
            <a:xfrm rot="5400000">
              <a:off x="4599835" y="927102"/>
              <a:ext cx="285753" cy="717550"/>
              <a:chOff x="2395275" y="5018438"/>
              <a:chExt cx="347925" cy="784160"/>
            </a:xfrm>
          </p:grpSpPr>
          <p:cxnSp>
            <p:nvCxnSpPr>
              <p:cNvPr id="573" name="Google Shape;573;p41"/>
              <p:cNvCxnSpPr/>
              <p:nvPr/>
            </p:nvCxnSpPr>
            <p:spPr>
              <a:xfrm>
                <a:off x="2401890" y="5796080"/>
                <a:ext cx="144000" cy="0"/>
              </a:xfrm>
              <a:prstGeom prst="straightConnector1">
                <a:avLst/>
              </a:prstGeom>
              <a:noFill/>
              <a:ln cap="flat" cmpd="sng" w="38100">
                <a:solidFill>
                  <a:srgbClr val="2DA83C"/>
                </a:solidFill>
                <a:prstDash val="solid"/>
                <a:round/>
                <a:headEnd len="med" w="med" type="none"/>
                <a:tailEnd len="med" w="med" type="none"/>
              </a:ln>
            </p:spPr>
          </p:cxnSp>
          <p:cxnSp>
            <p:nvCxnSpPr>
              <p:cNvPr id="574" name="Google Shape;574;p41"/>
              <p:cNvCxnSpPr/>
              <p:nvPr/>
            </p:nvCxnSpPr>
            <p:spPr>
              <a:xfrm rot="10800000">
                <a:off x="2547675" y="5018438"/>
                <a:ext cx="0" cy="784160"/>
              </a:xfrm>
              <a:prstGeom prst="straightConnector1">
                <a:avLst/>
              </a:prstGeom>
              <a:noFill/>
              <a:ln cap="flat" cmpd="sng" w="38100">
                <a:solidFill>
                  <a:srgbClr val="2DA83C"/>
                </a:solidFill>
                <a:prstDash val="solid"/>
                <a:round/>
                <a:headEnd len="med" w="med" type="none"/>
                <a:tailEnd len="med" w="med" type="none"/>
              </a:ln>
            </p:spPr>
          </p:cxnSp>
          <p:cxnSp>
            <p:nvCxnSpPr>
              <p:cNvPr id="575" name="Google Shape;575;p41"/>
              <p:cNvCxnSpPr/>
              <p:nvPr/>
            </p:nvCxnSpPr>
            <p:spPr>
              <a:xfrm>
                <a:off x="2519472" y="5410200"/>
                <a:ext cx="223728" cy="0"/>
              </a:xfrm>
              <a:prstGeom prst="straightConnector1">
                <a:avLst/>
              </a:prstGeom>
              <a:noFill/>
              <a:ln cap="flat" cmpd="sng" w="38100">
                <a:solidFill>
                  <a:srgbClr val="2DA83C"/>
                </a:solidFill>
                <a:prstDash val="solid"/>
                <a:round/>
                <a:headEnd len="med" w="med" type="none"/>
                <a:tailEnd len="med" w="med" type="none"/>
              </a:ln>
            </p:spPr>
          </p:cxnSp>
          <p:cxnSp>
            <p:nvCxnSpPr>
              <p:cNvPr id="576" name="Google Shape;576;p41"/>
              <p:cNvCxnSpPr/>
              <p:nvPr/>
            </p:nvCxnSpPr>
            <p:spPr>
              <a:xfrm>
                <a:off x="2395275" y="5029200"/>
                <a:ext cx="144000" cy="0"/>
              </a:xfrm>
              <a:prstGeom prst="straightConnector1">
                <a:avLst/>
              </a:prstGeom>
              <a:noFill/>
              <a:ln cap="flat" cmpd="sng" w="38100">
                <a:solidFill>
                  <a:srgbClr val="2DA83C"/>
                </a:solidFill>
                <a:prstDash val="solid"/>
                <a:round/>
                <a:headEnd len="med" w="med" type="none"/>
                <a:tailEnd len="med" w="med" type="none"/>
              </a:ln>
            </p:spPr>
          </p:cxnSp>
        </p:grpSp>
        <p:cxnSp>
          <p:nvCxnSpPr>
            <p:cNvPr id="577" name="Google Shape;577;p41"/>
            <p:cNvCxnSpPr/>
            <p:nvPr/>
          </p:nvCxnSpPr>
          <p:spPr>
            <a:xfrm flipH="1">
              <a:off x="4572000" y="1428754"/>
              <a:ext cx="171541" cy="1238246"/>
            </a:xfrm>
            <a:prstGeom prst="straightConnector1">
              <a:avLst/>
            </a:prstGeom>
            <a:noFill/>
            <a:ln cap="flat" cmpd="sng" w="38100">
              <a:solidFill>
                <a:srgbClr val="2DA83C"/>
              </a:solidFill>
              <a:prstDash val="solid"/>
              <a:round/>
              <a:headEnd len="sm" w="sm" type="none"/>
              <a:tailEnd len="med" w="med" type="triangle"/>
            </a:ln>
          </p:spPr>
        </p:cxnSp>
      </p:grpSp>
      <p:grpSp>
        <p:nvGrpSpPr>
          <p:cNvPr id="578" name="Google Shape;578;p41"/>
          <p:cNvGrpSpPr/>
          <p:nvPr/>
        </p:nvGrpSpPr>
        <p:grpSpPr>
          <a:xfrm>
            <a:off x="5149849" y="1143001"/>
            <a:ext cx="717550" cy="1516062"/>
            <a:chOff x="5149850" y="1143001"/>
            <a:chExt cx="717550" cy="1515350"/>
          </a:xfrm>
        </p:grpSpPr>
        <p:grpSp>
          <p:nvGrpSpPr>
            <p:cNvPr id="579" name="Google Shape;579;p41"/>
            <p:cNvGrpSpPr/>
            <p:nvPr/>
          </p:nvGrpSpPr>
          <p:grpSpPr>
            <a:xfrm rot="5400000">
              <a:off x="5365748" y="927102"/>
              <a:ext cx="285753" cy="717550"/>
              <a:chOff x="2395275" y="5018438"/>
              <a:chExt cx="347925" cy="784160"/>
            </a:xfrm>
          </p:grpSpPr>
          <p:cxnSp>
            <p:nvCxnSpPr>
              <p:cNvPr id="580" name="Google Shape;580;p41"/>
              <p:cNvCxnSpPr/>
              <p:nvPr/>
            </p:nvCxnSpPr>
            <p:spPr>
              <a:xfrm>
                <a:off x="2401890" y="5796080"/>
                <a:ext cx="144000" cy="0"/>
              </a:xfrm>
              <a:prstGeom prst="straightConnector1">
                <a:avLst/>
              </a:prstGeom>
              <a:noFill/>
              <a:ln cap="flat" cmpd="sng" w="38100">
                <a:solidFill>
                  <a:srgbClr val="9C39AC"/>
                </a:solidFill>
                <a:prstDash val="solid"/>
                <a:round/>
                <a:headEnd len="med" w="med" type="none"/>
                <a:tailEnd len="med" w="med" type="none"/>
              </a:ln>
            </p:spPr>
          </p:cxnSp>
          <p:cxnSp>
            <p:nvCxnSpPr>
              <p:cNvPr id="581" name="Google Shape;581;p41"/>
              <p:cNvCxnSpPr/>
              <p:nvPr/>
            </p:nvCxnSpPr>
            <p:spPr>
              <a:xfrm rot="10800000">
                <a:off x="2547675" y="5018438"/>
                <a:ext cx="0" cy="784160"/>
              </a:xfrm>
              <a:prstGeom prst="straightConnector1">
                <a:avLst/>
              </a:prstGeom>
              <a:noFill/>
              <a:ln cap="flat" cmpd="sng" w="38100">
                <a:solidFill>
                  <a:srgbClr val="9C39AC"/>
                </a:solidFill>
                <a:prstDash val="solid"/>
                <a:round/>
                <a:headEnd len="med" w="med" type="none"/>
                <a:tailEnd len="med" w="med" type="none"/>
              </a:ln>
            </p:spPr>
          </p:cxnSp>
          <p:cxnSp>
            <p:nvCxnSpPr>
              <p:cNvPr id="582" name="Google Shape;582;p41"/>
              <p:cNvCxnSpPr/>
              <p:nvPr/>
            </p:nvCxnSpPr>
            <p:spPr>
              <a:xfrm>
                <a:off x="2519472" y="5410200"/>
                <a:ext cx="223728" cy="0"/>
              </a:xfrm>
              <a:prstGeom prst="straightConnector1">
                <a:avLst/>
              </a:prstGeom>
              <a:noFill/>
              <a:ln cap="flat" cmpd="sng" w="38100">
                <a:solidFill>
                  <a:srgbClr val="9C39AC"/>
                </a:solidFill>
                <a:prstDash val="solid"/>
                <a:round/>
                <a:headEnd len="med" w="med" type="none"/>
                <a:tailEnd len="med" w="med" type="none"/>
              </a:ln>
            </p:spPr>
          </p:cxnSp>
          <p:cxnSp>
            <p:nvCxnSpPr>
              <p:cNvPr id="583" name="Google Shape;583;p41"/>
              <p:cNvCxnSpPr/>
              <p:nvPr/>
            </p:nvCxnSpPr>
            <p:spPr>
              <a:xfrm>
                <a:off x="2395275" y="5029200"/>
                <a:ext cx="144000" cy="0"/>
              </a:xfrm>
              <a:prstGeom prst="straightConnector1">
                <a:avLst/>
              </a:prstGeom>
              <a:noFill/>
              <a:ln cap="flat" cmpd="sng" w="38100">
                <a:solidFill>
                  <a:srgbClr val="9C39AC"/>
                </a:solidFill>
                <a:prstDash val="solid"/>
                <a:round/>
                <a:headEnd len="med" w="med" type="none"/>
                <a:tailEnd len="med" w="med" type="none"/>
              </a:ln>
            </p:spPr>
          </p:cxnSp>
        </p:grpSp>
        <p:cxnSp>
          <p:nvCxnSpPr>
            <p:cNvPr id="584" name="Google Shape;584;p41"/>
            <p:cNvCxnSpPr/>
            <p:nvPr/>
          </p:nvCxnSpPr>
          <p:spPr>
            <a:xfrm flipH="1">
              <a:off x="5337913" y="1420104"/>
              <a:ext cx="171541" cy="1238246"/>
            </a:xfrm>
            <a:prstGeom prst="straightConnector1">
              <a:avLst/>
            </a:prstGeom>
            <a:noFill/>
            <a:ln cap="flat" cmpd="sng" w="38100">
              <a:solidFill>
                <a:srgbClr val="9C39AC"/>
              </a:solidFill>
              <a:prstDash val="solid"/>
              <a:round/>
              <a:headEnd len="sm" w="sm" type="none"/>
              <a:tailEnd len="med" w="med" type="triangle"/>
            </a:ln>
          </p:spPr>
        </p:cxnSp>
      </p:grpSp>
      <p:grpSp>
        <p:nvGrpSpPr>
          <p:cNvPr id="585" name="Google Shape;585;p41"/>
          <p:cNvGrpSpPr/>
          <p:nvPr/>
        </p:nvGrpSpPr>
        <p:grpSpPr>
          <a:xfrm>
            <a:off x="5981700" y="1136650"/>
            <a:ext cx="717550" cy="1522413"/>
            <a:chOff x="5981700" y="1136653"/>
            <a:chExt cx="717550" cy="1521697"/>
          </a:xfrm>
        </p:grpSpPr>
        <p:grpSp>
          <p:nvGrpSpPr>
            <p:cNvPr id="586" name="Google Shape;586;p41"/>
            <p:cNvGrpSpPr/>
            <p:nvPr/>
          </p:nvGrpSpPr>
          <p:grpSpPr>
            <a:xfrm rot="5400000">
              <a:off x="6197667" y="920686"/>
              <a:ext cx="285616" cy="717550"/>
              <a:chOff x="2387547" y="5025377"/>
              <a:chExt cx="347758" cy="784160"/>
            </a:xfrm>
          </p:grpSpPr>
          <p:cxnSp>
            <p:nvCxnSpPr>
              <p:cNvPr id="587" name="Google Shape;587;p41"/>
              <p:cNvCxnSpPr/>
              <p:nvPr/>
            </p:nvCxnSpPr>
            <p:spPr>
              <a:xfrm>
                <a:off x="2393343" y="5802597"/>
                <a:ext cx="144899" cy="0"/>
              </a:xfrm>
              <a:prstGeom prst="straightConnector1">
                <a:avLst/>
              </a:prstGeom>
              <a:noFill/>
              <a:ln cap="flat" cmpd="sng" w="38100">
                <a:solidFill>
                  <a:srgbClr val="151515"/>
                </a:solidFill>
                <a:prstDash val="solid"/>
                <a:round/>
                <a:headEnd len="med" w="med" type="none"/>
                <a:tailEnd len="med" w="med" type="none"/>
              </a:ln>
            </p:spPr>
          </p:cxnSp>
          <p:cxnSp>
            <p:nvCxnSpPr>
              <p:cNvPr id="588" name="Google Shape;588;p41"/>
              <p:cNvCxnSpPr/>
              <p:nvPr/>
            </p:nvCxnSpPr>
            <p:spPr>
              <a:xfrm rot="10800000">
                <a:off x="2540174" y="5025377"/>
                <a:ext cx="0" cy="784160"/>
              </a:xfrm>
              <a:prstGeom prst="straightConnector1">
                <a:avLst/>
              </a:prstGeom>
              <a:noFill/>
              <a:ln cap="flat" cmpd="sng" w="38100">
                <a:solidFill>
                  <a:srgbClr val="151515"/>
                </a:solidFill>
                <a:prstDash val="solid"/>
                <a:round/>
                <a:headEnd len="med" w="med" type="none"/>
                <a:tailEnd len="med" w="med" type="none"/>
              </a:ln>
            </p:spPr>
          </p:cxnSp>
          <p:cxnSp>
            <p:nvCxnSpPr>
              <p:cNvPr id="589" name="Google Shape;589;p41"/>
              <p:cNvCxnSpPr/>
              <p:nvPr/>
            </p:nvCxnSpPr>
            <p:spPr>
              <a:xfrm>
                <a:off x="2511194" y="5417457"/>
                <a:ext cx="224111" cy="0"/>
              </a:xfrm>
              <a:prstGeom prst="straightConnector1">
                <a:avLst/>
              </a:prstGeom>
              <a:noFill/>
              <a:ln cap="flat" cmpd="sng" w="38100">
                <a:solidFill>
                  <a:srgbClr val="151515"/>
                </a:solidFill>
                <a:prstDash val="solid"/>
                <a:round/>
                <a:headEnd len="med" w="med" type="none"/>
                <a:tailEnd len="med" w="med" type="none"/>
              </a:ln>
            </p:spPr>
          </p:cxnSp>
          <p:cxnSp>
            <p:nvCxnSpPr>
              <p:cNvPr id="590" name="Google Shape;590;p41"/>
              <p:cNvCxnSpPr/>
              <p:nvPr/>
            </p:nvCxnSpPr>
            <p:spPr>
              <a:xfrm>
                <a:off x="2387547" y="5035787"/>
                <a:ext cx="142967" cy="0"/>
              </a:xfrm>
              <a:prstGeom prst="straightConnector1">
                <a:avLst/>
              </a:prstGeom>
              <a:noFill/>
              <a:ln cap="flat" cmpd="sng" w="38100">
                <a:solidFill>
                  <a:srgbClr val="151515"/>
                </a:solidFill>
                <a:prstDash val="solid"/>
                <a:round/>
                <a:headEnd len="med" w="med" type="none"/>
                <a:tailEnd len="med" w="med" type="none"/>
              </a:ln>
            </p:spPr>
          </p:cxnSp>
        </p:grpSp>
        <p:cxnSp>
          <p:nvCxnSpPr>
            <p:cNvPr id="591" name="Google Shape;591;p41"/>
            <p:cNvCxnSpPr/>
            <p:nvPr/>
          </p:nvCxnSpPr>
          <p:spPr>
            <a:xfrm flipH="1">
              <a:off x="6176113" y="1420104"/>
              <a:ext cx="171541" cy="1238246"/>
            </a:xfrm>
            <a:prstGeom prst="straightConnector1">
              <a:avLst/>
            </a:prstGeom>
            <a:noFill/>
            <a:ln cap="flat" cmpd="sng" w="38100">
              <a:solidFill>
                <a:srgbClr val="151515"/>
              </a:solidFill>
              <a:prstDash val="solid"/>
              <a:round/>
              <a:headEnd len="sm" w="sm" type="none"/>
              <a:tailEnd len="med" w="med" type="triangle"/>
            </a:ln>
          </p:spPr>
        </p:cxnSp>
      </p:grpSp>
      <p:grpSp>
        <p:nvGrpSpPr>
          <p:cNvPr id="592" name="Google Shape;592;p41"/>
          <p:cNvGrpSpPr/>
          <p:nvPr/>
        </p:nvGrpSpPr>
        <p:grpSpPr>
          <a:xfrm>
            <a:off x="6745288" y="1143001"/>
            <a:ext cx="717550" cy="1516062"/>
            <a:chOff x="6745177" y="1143001"/>
            <a:chExt cx="717550" cy="1515350"/>
          </a:xfrm>
        </p:grpSpPr>
        <p:grpSp>
          <p:nvGrpSpPr>
            <p:cNvPr id="593" name="Google Shape;593;p41"/>
            <p:cNvGrpSpPr/>
            <p:nvPr/>
          </p:nvGrpSpPr>
          <p:grpSpPr>
            <a:xfrm rot="5400000">
              <a:off x="6961076" y="927102"/>
              <a:ext cx="285753" cy="717550"/>
              <a:chOff x="2395275" y="5018438"/>
              <a:chExt cx="347925" cy="784160"/>
            </a:xfrm>
          </p:grpSpPr>
          <p:cxnSp>
            <p:nvCxnSpPr>
              <p:cNvPr id="594" name="Google Shape;594;p41"/>
              <p:cNvCxnSpPr/>
              <p:nvPr/>
            </p:nvCxnSpPr>
            <p:spPr>
              <a:xfrm>
                <a:off x="2401890" y="5796080"/>
                <a:ext cx="144000" cy="0"/>
              </a:xfrm>
              <a:prstGeom prst="straightConnector1">
                <a:avLst/>
              </a:prstGeom>
              <a:noFill/>
              <a:ln cap="flat" cmpd="sng" w="38100">
                <a:solidFill>
                  <a:srgbClr val="9C39AC"/>
                </a:solidFill>
                <a:prstDash val="solid"/>
                <a:round/>
                <a:headEnd len="med" w="med" type="none"/>
                <a:tailEnd len="med" w="med" type="none"/>
              </a:ln>
            </p:spPr>
          </p:cxnSp>
          <p:cxnSp>
            <p:nvCxnSpPr>
              <p:cNvPr id="595" name="Google Shape;595;p41"/>
              <p:cNvCxnSpPr/>
              <p:nvPr/>
            </p:nvCxnSpPr>
            <p:spPr>
              <a:xfrm rot="10800000">
                <a:off x="2547675" y="5018438"/>
                <a:ext cx="0" cy="784160"/>
              </a:xfrm>
              <a:prstGeom prst="straightConnector1">
                <a:avLst/>
              </a:prstGeom>
              <a:noFill/>
              <a:ln cap="flat" cmpd="sng" w="38100">
                <a:solidFill>
                  <a:srgbClr val="9C39AC"/>
                </a:solidFill>
                <a:prstDash val="solid"/>
                <a:round/>
                <a:headEnd len="med" w="med" type="none"/>
                <a:tailEnd len="med" w="med" type="none"/>
              </a:ln>
            </p:spPr>
          </p:cxnSp>
          <p:cxnSp>
            <p:nvCxnSpPr>
              <p:cNvPr id="596" name="Google Shape;596;p41"/>
              <p:cNvCxnSpPr/>
              <p:nvPr/>
            </p:nvCxnSpPr>
            <p:spPr>
              <a:xfrm>
                <a:off x="2519472" y="5410200"/>
                <a:ext cx="223728" cy="0"/>
              </a:xfrm>
              <a:prstGeom prst="straightConnector1">
                <a:avLst/>
              </a:prstGeom>
              <a:noFill/>
              <a:ln cap="flat" cmpd="sng" w="38100">
                <a:solidFill>
                  <a:srgbClr val="9C39AC"/>
                </a:solidFill>
                <a:prstDash val="solid"/>
                <a:round/>
                <a:headEnd len="med" w="med" type="none"/>
                <a:tailEnd len="med" w="med" type="none"/>
              </a:ln>
            </p:spPr>
          </p:cxnSp>
          <p:cxnSp>
            <p:nvCxnSpPr>
              <p:cNvPr id="597" name="Google Shape;597;p41"/>
              <p:cNvCxnSpPr/>
              <p:nvPr/>
            </p:nvCxnSpPr>
            <p:spPr>
              <a:xfrm>
                <a:off x="2395275" y="5029200"/>
                <a:ext cx="144000" cy="0"/>
              </a:xfrm>
              <a:prstGeom prst="straightConnector1">
                <a:avLst/>
              </a:prstGeom>
              <a:noFill/>
              <a:ln cap="flat" cmpd="sng" w="38100">
                <a:solidFill>
                  <a:srgbClr val="9C39AC"/>
                </a:solidFill>
                <a:prstDash val="solid"/>
                <a:round/>
                <a:headEnd len="med" w="med" type="none"/>
                <a:tailEnd len="med" w="med" type="none"/>
              </a:ln>
            </p:spPr>
          </p:cxnSp>
        </p:grpSp>
        <p:cxnSp>
          <p:nvCxnSpPr>
            <p:cNvPr id="598" name="Google Shape;598;p41"/>
            <p:cNvCxnSpPr/>
            <p:nvPr/>
          </p:nvCxnSpPr>
          <p:spPr>
            <a:xfrm flipH="1">
              <a:off x="6933241" y="1420104"/>
              <a:ext cx="171541" cy="1238246"/>
            </a:xfrm>
            <a:prstGeom prst="straightConnector1">
              <a:avLst/>
            </a:prstGeom>
            <a:noFill/>
            <a:ln cap="flat" cmpd="sng" w="38100">
              <a:solidFill>
                <a:srgbClr val="9C39AC"/>
              </a:solidFill>
              <a:prstDash val="solid"/>
              <a:round/>
              <a:headEnd len="sm" w="sm" type="none"/>
              <a:tailEnd len="med" w="med" type="triangl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0"/>
                                        </p:tgtEl>
                                        <p:attrNameLst>
                                          <p:attrName>style.visibility</p:attrName>
                                        </p:attrNameLst>
                                      </p:cBhvr>
                                      <p:to>
                                        <p:strVal val="visible"/>
                                      </p:to>
                                    </p:set>
                                    <p:animEffect filter="fade" transition="in">
                                      <p:cBhvr>
                                        <p:cTn dur="500"/>
                                        <p:tgtEl>
                                          <p:spTgt spid="5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7"/>
                                        </p:tgtEl>
                                        <p:attrNameLst>
                                          <p:attrName>style.visibility</p:attrName>
                                        </p:attrNameLst>
                                      </p:cBhvr>
                                      <p:to>
                                        <p:strVal val="visible"/>
                                      </p:to>
                                    </p:set>
                                    <p:animEffect filter="fade" transition="in">
                                      <p:cBhvr>
                                        <p:cTn dur="500"/>
                                        <p:tgtEl>
                                          <p:spTgt spid="5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4"/>
                                        </p:tgtEl>
                                        <p:attrNameLst>
                                          <p:attrName>style.visibility</p:attrName>
                                        </p:attrNameLst>
                                      </p:cBhvr>
                                      <p:to>
                                        <p:strVal val="visible"/>
                                      </p:to>
                                    </p:set>
                                    <p:animEffect filter="fade" transition="in">
                                      <p:cBhvr>
                                        <p:cTn dur="500"/>
                                        <p:tgtEl>
                                          <p:spTgt spid="5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gtEl>
                                        <p:attrNameLst>
                                          <p:attrName>style.visibility</p:attrName>
                                        </p:attrNameLst>
                                      </p:cBhvr>
                                      <p:to>
                                        <p:strVal val="visible"/>
                                      </p:to>
                                    </p:set>
                                    <p:animEffect filter="fade" transition="in">
                                      <p:cBhvr>
                                        <p:cTn dur="500"/>
                                        <p:tgtEl>
                                          <p:spTgt spid="5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8"/>
                                        </p:tgtEl>
                                        <p:attrNameLst>
                                          <p:attrName>style.visibility</p:attrName>
                                        </p:attrNameLst>
                                      </p:cBhvr>
                                      <p:to>
                                        <p:strVal val="visible"/>
                                      </p:to>
                                    </p:set>
                                    <p:animEffect filter="fade" transition="in">
                                      <p:cBhvr>
                                        <p:cTn dur="500"/>
                                        <p:tgtEl>
                                          <p:spTgt spid="5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5"/>
                                        </p:tgtEl>
                                        <p:attrNameLst>
                                          <p:attrName>style.visibility</p:attrName>
                                        </p:attrNameLst>
                                      </p:cBhvr>
                                      <p:to>
                                        <p:strVal val="visible"/>
                                      </p:to>
                                    </p:set>
                                    <p:animEffect filter="fade" transition="in">
                                      <p:cBhvr>
                                        <p:cTn dur="500"/>
                                        <p:tgtEl>
                                          <p:spTgt spid="5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2"/>
                                        </p:tgtEl>
                                        <p:attrNameLst>
                                          <p:attrName>style.visibility</p:attrName>
                                        </p:attrNameLst>
                                      </p:cBhvr>
                                      <p:to>
                                        <p:strVal val="visible"/>
                                      </p:to>
                                    </p:set>
                                    <p:animEffect filter="fade" transition="in">
                                      <p:cBhvr>
                                        <p:cTn dur="500"/>
                                        <p:tgtEl>
                                          <p:spTgt spid="5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42"/>
          <p:cNvSpPr/>
          <p:nvPr/>
        </p:nvSpPr>
        <p:spPr>
          <a:xfrm>
            <a:off x="76200" y="228600"/>
            <a:ext cx="8686800" cy="461963"/>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(v)  The Magnitude of Second Order Derivative : </a:t>
            </a:r>
            <a:endParaRPr/>
          </a:p>
        </p:txBody>
      </p:sp>
      <p:graphicFrame>
        <p:nvGraphicFramePr>
          <p:cNvPr id="604" name="Google Shape;604;p42"/>
          <p:cNvGraphicFramePr/>
          <p:nvPr/>
        </p:nvGraphicFramePr>
        <p:xfrm>
          <a:off x="1314861" y="2438400"/>
          <a:ext cx="3538027" cy="2255463"/>
        </p:xfrm>
        <a:graphic>
          <a:graphicData uri="http://schemas.openxmlformats.org/drawingml/2006/table">
            <a:tbl>
              <a:tblPr>
                <a:noFill/>
                <a:tableStyleId>{BBF7C6A8-D04B-43C7-BB7C-4FFE6163C3D0}</a:tableStyleId>
              </a:tblPr>
              <a:tblGrid>
                <a:gridCol w="527650"/>
                <a:gridCol w="519700"/>
                <a:gridCol w="592975"/>
                <a:gridCol w="569150"/>
                <a:gridCol w="569150"/>
                <a:gridCol w="505900"/>
                <a:gridCol w="661400"/>
                <a:gridCol w="682850"/>
                <a:gridCol w="762000"/>
                <a:gridCol w="609600"/>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80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8D8D8"/>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bl>
          </a:graphicData>
        </a:graphic>
      </p:graphicFrame>
      <p:sp>
        <p:nvSpPr>
          <p:cNvPr id="605" name="Google Shape;605;p42"/>
          <p:cNvSpPr/>
          <p:nvPr/>
        </p:nvSpPr>
        <p:spPr>
          <a:xfrm>
            <a:off x="685800" y="2438400"/>
            <a:ext cx="806921" cy="3008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F = </a:t>
            </a:r>
            <a:endParaRPr sz="2000">
              <a:solidFill>
                <a:schemeClr val="dk1"/>
              </a:solidFill>
              <a:latin typeface="Times New Roman"/>
              <a:ea typeface="Times New Roman"/>
              <a:cs typeface="Times New Roman"/>
              <a:sym typeface="Times New Roman"/>
            </a:endParaRPr>
          </a:p>
        </p:txBody>
      </p:sp>
      <p:sp>
        <p:nvSpPr>
          <p:cNvPr id="606" name="Google Shape;606;p42"/>
          <p:cNvSpPr/>
          <p:nvPr/>
        </p:nvSpPr>
        <p:spPr>
          <a:xfrm>
            <a:off x="76200" y="1600200"/>
            <a:ext cx="8382000" cy="523875"/>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None/>
            </a:pPr>
            <a:r>
              <a:rPr lang="en-US" sz="2400">
                <a:solidFill>
                  <a:schemeClr val="dk1"/>
                </a:solidFill>
                <a:latin typeface="Times New Roman"/>
                <a:ea typeface="Times New Roman"/>
                <a:cs typeface="Times New Roman"/>
                <a:sym typeface="Times New Roman"/>
              </a:rPr>
              <a:t>(vi) </a:t>
            </a:r>
            <a:r>
              <a:rPr lang="en-US" sz="2800">
                <a:solidFill>
                  <a:schemeClr val="dk1"/>
                </a:solidFill>
                <a:latin typeface="Times New Roman"/>
                <a:ea typeface="Times New Roman"/>
                <a:cs typeface="Times New Roman"/>
                <a:sym typeface="Times New Roman"/>
              </a:rPr>
              <a:t>The Edge detected image :</a:t>
            </a:r>
            <a:endParaRPr/>
          </a:p>
        </p:txBody>
      </p:sp>
      <p:sp>
        <p:nvSpPr>
          <p:cNvPr id="607" name="Google Shape;607;p42"/>
          <p:cNvSpPr txBox="1"/>
          <p:nvPr>
            <p:ph idx="1" type="body"/>
          </p:nvPr>
        </p:nvSpPr>
        <p:spPr>
          <a:xfrm>
            <a:off x="304800" y="4421188"/>
            <a:ext cx="8686800" cy="1674812"/>
          </a:xfrm>
          <a:prstGeom prst="rect">
            <a:avLst/>
          </a:prstGeom>
          <a:solidFill>
            <a:srgbClr val="FACFFF"/>
          </a:solidFill>
          <a:ln>
            <a:noFill/>
          </a:ln>
        </p:spPr>
        <p:txBody>
          <a:bodyPr anchorCtr="0" anchor="t" bIns="45700" lIns="91425" spcFirstLastPara="1" rIns="91425" wrap="square" tIns="45700">
            <a:noAutofit/>
          </a:bodyPr>
          <a:lstStyle/>
          <a:p>
            <a:pPr indent="-571500" lvl="0" marL="571500" rtl="0" algn="l">
              <a:spcBef>
                <a:spcPts val="0"/>
              </a:spcBef>
              <a:spcAft>
                <a:spcPts val="0"/>
              </a:spcAft>
              <a:buClr>
                <a:srgbClr val="000099"/>
              </a:buClr>
              <a:buSzPts val="2400"/>
              <a:buChar char="•"/>
            </a:pPr>
            <a:r>
              <a:rPr b="1" lang="en-US" sz="2400">
                <a:solidFill>
                  <a:srgbClr val="000099"/>
                </a:solidFill>
                <a:latin typeface="Times New Roman"/>
                <a:ea typeface="Times New Roman"/>
                <a:cs typeface="Times New Roman"/>
                <a:sym typeface="Times New Roman"/>
              </a:rPr>
              <a:t>Second order derivative produces desirable results..i.e. Sharp Edges.  </a:t>
            </a:r>
            <a:endParaRPr/>
          </a:p>
          <a:p>
            <a:pPr indent="-571500" lvl="0" marL="571500" rtl="0" algn="l">
              <a:spcBef>
                <a:spcPts val="480"/>
              </a:spcBef>
              <a:spcAft>
                <a:spcPts val="0"/>
              </a:spcAft>
              <a:buClr>
                <a:srgbClr val="000099"/>
              </a:buClr>
              <a:buSzPts val="2400"/>
              <a:buFont typeface="Arial"/>
              <a:buNone/>
            </a:pPr>
            <a:r>
              <a:rPr b="1" lang="en-US" sz="2400">
                <a:solidFill>
                  <a:srgbClr val="000099"/>
                </a:solidFill>
                <a:latin typeface="Times New Roman"/>
                <a:ea typeface="Times New Roman"/>
                <a:cs typeface="Times New Roman"/>
                <a:sym typeface="Times New Roman"/>
              </a:rPr>
              <a:t>       </a:t>
            </a:r>
            <a:r>
              <a:rPr b="1" lang="en-US" sz="2400">
                <a:solidFill>
                  <a:srgbClr val="C00000"/>
                </a:solidFill>
                <a:latin typeface="Times New Roman"/>
                <a:ea typeface="Times New Roman"/>
                <a:cs typeface="Times New Roman"/>
                <a:sym typeface="Times New Roman"/>
              </a:rPr>
              <a:t>Therefore, Second order derivative  mask such as Lapacian mask is  the most suitable to detect Ramp Edges. </a:t>
            </a:r>
            <a:endParaRPr/>
          </a:p>
          <a:p>
            <a:pPr indent="-571500" lvl="0" marL="571500" rtl="0" algn="l">
              <a:spcBef>
                <a:spcPts val="480"/>
              </a:spcBef>
              <a:spcAft>
                <a:spcPts val="0"/>
              </a:spcAft>
              <a:buClr>
                <a:schemeClr val="dk1"/>
              </a:buClr>
              <a:buSzPts val="2400"/>
              <a:buFont typeface="Arial"/>
              <a:buNone/>
            </a:pPr>
            <a:r>
              <a:t/>
            </a:r>
            <a:endParaRPr b="1" sz="2400">
              <a:latin typeface="Times New Roman"/>
              <a:ea typeface="Times New Roman"/>
              <a:cs typeface="Times New Roman"/>
              <a:sym typeface="Times New Roman"/>
            </a:endParaRPr>
          </a:p>
        </p:txBody>
      </p:sp>
      <p:sp>
        <p:nvSpPr>
          <p:cNvPr id="608" name="Google Shape;608;p42"/>
          <p:cNvSpPr/>
          <p:nvPr/>
        </p:nvSpPr>
        <p:spPr>
          <a:xfrm>
            <a:off x="2209800" y="3805238"/>
            <a:ext cx="1300163" cy="369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Sharp edge </a:t>
            </a:r>
            <a:endParaRPr b="1" sz="1800">
              <a:solidFill>
                <a:schemeClr val="dk1"/>
              </a:solidFill>
              <a:latin typeface="Times New Roman"/>
              <a:ea typeface="Times New Roman"/>
              <a:cs typeface="Times New Roman"/>
              <a:sym typeface="Times New Roman"/>
            </a:endParaRPr>
          </a:p>
        </p:txBody>
      </p:sp>
      <p:sp>
        <p:nvSpPr>
          <p:cNvPr id="609" name="Google Shape;609;p42"/>
          <p:cNvSpPr/>
          <p:nvPr/>
        </p:nvSpPr>
        <p:spPr>
          <a:xfrm>
            <a:off x="3810000" y="3821113"/>
            <a:ext cx="1300163" cy="369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Sharp edge </a:t>
            </a:r>
            <a:endParaRPr b="1" sz="1800">
              <a:solidFill>
                <a:schemeClr val="dk1"/>
              </a:solidFill>
              <a:latin typeface="Times New Roman"/>
              <a:ea typeface="Times New Roman"/>
              <a:cs typeface="Times New Roman"/>
              <a:sym typeface="Times New Roman"/>
            </a:endParaRPr>
          </a:p>
        </p:txBody>
      </p:sp>
      <p:grpSp>
        <p:nvGrpSpPr>
          <p:cNvPr id="610" name="Google Shape;610;p42"/>
          <p:cNvGrpSpPr/>
          <p:nvPr/>
        </p:nvGrpSpPr>
        <p:grpSpPr>
          <a:xfrm rot="5400000">
            <a:off x="2622550" y="3441700"/>
            <a:ext cx="133350" cy="717550"/>
            <a:chOff x="2395275" y="5018438"/>
            <a:chExt cx="347925" cy="784160"/>
          </a:xfrm>
        </p:grpSpPr>
        <p:cxnSp>
          <p:nvCxnSpPr>
            <p:cNvPr id="611" name="Google Shape;611;p42"/>
            <p:cNvCxnSpPr/>
            <p:nvPr/>
          </p:nvCxnSpPr>
          <p:spPr>
            <a:xfrm>
              <a:off x="2401890" y="5796080"/>
              <a:ext cx="144000" cy="0"/>
            </a:xfrm>
            <a:prstGeom prst="straightConnector1">
              <a:avLst/>
            </a:prstGeom>
            <a:noFill/>
            <a:ln cap="flat" cmpd="sng" w="38100">
              <a:solidFill>
                <a:srgbClr val="632523"/>
              </a:solidFill>
              <a:prstDash val="solid"/>
              <a:round/>
              <a:headEnd len="med" w="med" type="none"/>
              <a:tailEnd len="med" w="med" type="none"/>
            </a:ln>
          </p:spPr>
        </p:cxnSp>
        <p:cxnSp>
          <p:nvCxnSpPr>
            <p:cNvPr id="612" name="Google Shape;612;p42"/>
            <p:cNvCxnSpPr/>
            <p:nvPr/>
          </p:nvCxnSpPr>
          <p:spPr>
            <a:xfrm rot="10800000">
              <a:off x="2547675" y="5018438"/>
              <a:ext cx="0" cy="784160"/>
            </a:xfrm>
            <a:prstGeom prst="straightConnector1">
              <a:avLst/>
            </a:prstGeom>
            <a:noFill/>
            <a:ln cap="flat" cmpd="sng" w="38100">
              <a:solidFill>
                <a:srgbClr val="632523"/>
              </a:solidFill>
              <a:prstDash val="solid"/>
              <a:round/>
              <a:headEnd len="med" w="med" type="none"/>
              <a:tailEnd len="med" w="med" type="none"/>
            </a:ln>
          </p:spPr>
        </p:cxnSp>
        <p:cxnSp>
          <p:nvCxnSpPr>
            <p:cNvPr id="613" name="Google Shape;613;p42"/>
            <p:cNvCxnSpPr/>
            <p:nvPr/>
          </p:nvCxnSpPr>
          <p:spPr>
            <a:xfrm>
              <a:off x="2519472" y="5410200"/>
              <a:ext cx="223728" cy="0"/>
            </a:xfrm>
            <a:prstGeom prst="straightConnector1">
              <a:avLst/>
            </a:prstGeom>
            <a:noFill/>
            <a:ln cap="flat" cmpd="sng" w="38100">
              <a:solidFill>
                <a:srgbClr val="632523"/>
              </a:solidFill>
              <a:prstDash val="solid"/>
              <a:round/>
              <a:headEnd len="med" w="med" type="none"/>
              <a:tailEnd len="med" w="med" type="none"/>
            </a:ln>
          </p:spPr>
        </p:cxnSp>
        <p:cxnSp>
          <p:nvCxnSpPr>
            <p:cNvPr id="614" name="Google Shape;614;p42"/>
            <p:cNvCxnSpPr/>
            <p:nvPr/>
          </p:nvCxnSpPr>
          <p:spPr>
            <a:xfrm>
              <a:off x="2395275" y="5029200"/>
              <a:ext cx="144000" cy="0"/>
            </a:xfrm>
            <a:prstGeom prst="straightConnector1">
              <a:avLst/>
            </a:prstGeom>
            <a:noFill/>
            <a:ln cap="flat" cmpd="sng" w="38100">
              <a:solidFill>
                <a:srgbClr val="632523"/>
              </a:solidFill>
              <a:prstDash val="solid"/>
              <a:round/>
              <a:headEnd len="med" w="med" type="none"/>
              <a:tailEnd len="med" w="med" type="none"/>
            </a:ln>
          </p:spPr>
        </p:cxnSp>
      </p:grpSp>
      <p:sp>
        <p:nvSpPr>
          <p:cNvPr id="615" name="Google Shape;615;p42"/>
          <p:cNvSpPr txBox="1"/>
          <p:nvPr/>
        </p:nvSpPr>
        <p:spPr>
          <a:xfrm>
            <a:off x="-76200" y="762000"/>
            <a:ext cx="8839200" cy="609600"/>
          </a:xfrm>
          <a:prstGeom prst="rect">
            <a:avLst/>
          </a:prstGeom>
          <a:noFill/>
          <a:ln>
            <a:noFill/>
          </a:ln>
        </p:spPr>
        <p:txBody>
          <a:bodyPr anchorCtr="0" anchor="t" bIns="45700" lIns="91425" spcFirstLastPara="1" rIns="91425" wrap="square" tIns="45700">
            <a:noAutofit/>
          </a:bodyPr>
          <a:lstStyle/>
          <a:p>
            <a:pPr indent="0" lvl="0" marL="514350" marR="0" rtl="0" algn="l">
              <a:spcBef>
                <a:spcPts val="0"/>
              </a:spcBef>
              <a:spcAft>
                <a:spcPts val="0"/>
              </a:spcAft>
              <a:buClr>
                <a:schemeClr val="dk1"/>
              </a:buClr>
              <a:buSzPts val="2800"/>
              <a:buFont typeface="Arial"/>
              <a:buNone/>
            </a:pPr>
            <a:r>
              <a:rPr lang="en-US" sz="2800">
                <a:solidFill>
                  <a:schemeClr val="dk1"/>
                </a:solidFill>
                <a:latin typeface="Times New Roman"/>
                <a:ea typeface="Times New Roman"/>
                <a:cs typeface="Times New Roman"/>
                <a:sym typeface="Times New Roman"/>
              </a:rPr>
              <a:t>        [   0   </a:t>
            </a:r>
            <a:r>
              <a:rPr b="1" lang="en-US" sz="2800">
                <a:solidFill>
                  <a:schemeClr val="dk1"/>
                </a:solidFill>
                <a:latin typeface="Times New Roman"/>
                <a:ea typeface="Times New Roman"/>
                <a:cs typeface="Times New Roman"/>
                <a:sym typeface="Times New Roman"/>
              </a:rPr>
              <a:t>80</a:t>
            </a:r>
            <a:r>
              <a:rPr lang="en-US" sz="2800">
                <a:solidFill>
                  <a:schemeClr val="dk1"/>
                </a:solidFill>
                <a:latin typeface="Times New Roman"/>
                <a:ea typeface="Times New Roman"/>
                <a:cs typeface="Times New Roman"/>
                <a:sym typeface="Times New Roman"/>
              </a:rPr>
              <a:t>    0   0  </a:t>
            </a:r>
            <a:r>
              <a:rPr b="1" lang="en-US" sz="2800">
                <a:solidFill>
                  <a:schemeClr val="dk1"/>
                </a:solidFill>
                <a:latin typeface="Times New Roman"/>
                <a:ea typeface="Times New Roman"/>
                <a:cs typeface="Times New Roman"/>
                <a:sym typeface="Times New Roman"/>
              </a:rPr>
              <a:t>80</a:t>
            </a:r>
            <a:r>
              <a:rPr lang="en-US" sz="2800">
                <a:solidFill>
                  <a:schemeClr val="dk1"/>
                </a:solidFill>
                <a:latin typeface="Times New Roman"/>
                <a:ea typeface="Times New Roman"/>
                <a:cs typeface="Times New Roman"/>
                <a:sym typeface="Times New Roman"/>
              </a:rPr>
              <a:t>     0      0       0      0    ] </a:t>
            </a:r>
            <a:endParaRPr/>
          </a:p>
        </p:txBody>
      </p:sp>
      <p:grpSp>
        <p:nvGrpSpPr>
          <p:cNvPr id="616" name="Google Shape;616;p42"/>
          <p:cNvGrpSpPr/>
          <p:nvPr/>
        </p:nvGrpSpPr>
        <p:grpSpPr>
          <a:xfrm rot="5400000">
            <a:off x="4254500" y="3384550"/>
            <a:ext cx="133350" cy="717550"/>
            <a:chOff x="2395275" y="5018438"/>
            <a:chExt cx="347925" cy="784160"/>
          </a:xfrm>
        </p:grpSpPr>
        <p:cxnSp>
          <p:nvCxnSpPr>
            <p:cNvPr id="617" name="Google Shape;617;p42"/>
            <p:cNvCxnSpPr/>
            <p:nvPr/>
          </p:nvCxnSpPr>
          <p:spPr>
            <a:xfrm>
              <a:off x="2401890" y="5796080"/>
              <a:ext cx="144000" cy="0"/>
            </a:xfrm>
            <a:prstGeom prst="straightConnector1">
              <a:avLst/>
            </a:prstGeom>
            <a:noFill/>
            <a:ln cap="flat" cmpd="sng" w="38100">
              <a:solidFill>
                <a:srgbClr val="632523"/>
              </a:solidFill>
              <a:prstDash val="solid"/>
              <a:round/>
              <a:headEnd len="med" w="med" type="none"/>
              <a:tailEnd len="med" w="med" type="none"/>
            </a:ln>
          </p:spPr>
        </p:cxnSp>
        <p:cxnSp>
          <p:nvCxnSpPr>
            <p:cNvPr id="618" name="Google Shape;618;p42"/>
            <p:cNvCxnSpPr/>
            <p:nvPr/>
          </p:nvCxnSpPr>
          <p:spPr>
            <a:xfrm rot="10800000">
              <a:off x="2547675" y="5018438"/>
              <a:ext cx="0" cy="784160"/>
            </a:xfrm>
            <a:prstGeom prst="straightConnector1">
              <a:avLst/>
            </a:prstGeom>
            <a:noFill/>
            <a:ln cap="flat" cmpd="sng" w="38100">
              <a:solidFill>
                <a:srgbClr val="632523"/>
              </a:solidFill>
              <a:prstDash val="solid"/>
              <a:round/>
              <a:headEnd len="med" w="med" type="none"/>
              <a:tailEnd len="med" w="med" type="none"/>
            </a:ln>
          </p:spPr>
        </p:cxnSp>
        <p:cxnSp>
          <p:nvCxnSpPr>
            <p:cNvPr id="619" name="Google Shape;619;p42"/>
            <p:cNvCxnSpPr/>
            <p:nvPr/>
          </p:nvCxnSpPr>
          <p:spPr>
            <a:xfrm>
              <a:off x="2519472" y="5410200"/>
              <a:ext cx="223728" cy="0"/>
            </a:xfrm>
            <a:prstGeom prst="straightConnector1">
              <a:avLst/>
            </a:prstGeom>
            <a:noFill/>
            <a:ln cap="flat" cmpd="sng" w="38100">
              <a:solidFill>
                <a:srgbClr val="632523"/>
              </a:solidFill>
              <a:prstDash val="solid"/>
              <a:round/>
              <a:headEnd len="med" w="med" type="none"/>
              <a:tailEnd len="med" w="med" type="none"/>
            </a:ln>
          </p:spPr>
        </p:cxnSp>
        <p:cxnSp>
          <p:nvCxnSpPr>
            <p:cNvPr id="620" name="Google Shape;620;p42"/>
            <p:cNvCxnSpPr/>
            <p:nvPr/>
          </p:nvCxnSpPr>
          <p:spPr>
            <a:xfrm>
              <a:off x="2395275" y="5029200"/>
              <a:ext cx="144000" cy="0"/>
            </a:xfrm>
            <a:prstGeom prst="straightConnector1">
              <a:avLst/>
            </a:prstGeom>
            <a:noFill/>
            <a:ln cap="flat" cmpd="sng" w="38100">
              <a:solidFill>
                <a:srgbClr val="632523"/>
              </a:solidFill>
              <a:prstDash val="solid"/>
              <a:round/>
              <a:headEnd len="med" w="med" type="none"/>
              <a:tailEnd len="med" w="med" type="none"/>
            </a:ln>
          </p:spPr>
        </p:cxnSp>
      </p:grpSp>
      <p:grpSp>
        <p:nvGrpSpPr>
          <p:cNvPr id="621" name="Google Shape;621;p42"/>
          <p:cNvGrpSpPr/>
          <p:nvPr/>
        </p:nvGrpSpPr>
        <p:grpSpPr>
          <a:xfrm>
            <a:off x="0" y="6376988"/>
            <a:ext cx="9144000" cy="557212"/>
            <a:chOff x="0" y="6324600"/>
            <a:chExt cx="9144000" cy="557212"/>
          </a:xfrm>
        </p:grpSpPr>
        <p:sp>
          <p:nvSpPr>
            <p:cNvPr id="622" name="Google Shape;622;p42"/>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623" name="Google Shape;623;p42"/>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0" st="0"/>
                                            </p:txEl>
                                          </p:spTgt>
                                        </p:tgtEl>
                                        <p:attrNameLst>
                                          <p:attrName>style.visibility</p:attrName>
                                        </p:attrNameLst>
                                      </p:cBhvr>
                                      <p:to>
                                        <p:strVal val="visible"/>
                                      </p:to>
                                    </p:set>
                                    <p:animEffect filter="fade" transition="in">
                                      <p:cBhvr>
                                        <p:cTn dur="500"/>
                                        <p:tgtEl>
                                          <p:spTgt spid="60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1" st="1"/>
                                            </p:txEl>
                                          </p:spTgt>
                                        </p:tgtEl>
                                        <p:attrNameLst>
                                          <p:attrName>style.visibility</p:attrName>
                                        </p:attrNameLst>
                                      </p:cBhvr>
                                      <p:to>
                                        <p:strVal val="visible"/>
                                      </p:to>
                                    </p:set>
                                    <p:animEffect filter="fade" transition="in">
                                      <p:cBhvr>
                                        <p:cTn dur="500"/>
                                        <p:tgtEl>
                                          <p:spTgt spid="60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2" st="2"/>
                                            </p:txEl>
                                          </p:spTgt>
                                        </p:tgtEl>
                                        <p:attrNameLst>
                                          <p:attrName>style.visibility</p:attrName>
                                        </p:attrNameLst>
                                      </p:cBhvr>
                                      <p:to>
                                        <p:strVal val="visible"/>
                                      </p:to>
                                    </p:set>
                                    <p:animEffect filter="fade" transition="in">
                                      <p:cBhvr>
                                        <p:cTn dur="500"/>
                                        <p:tgtEl>
                                          <p:spTgt spid="60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p43"/>
          <p:cNvSpPr txBox="1"/>
          <p:nvPr>
            <p:ph type="title"/>
          </p:nvPr>
        </p:nvSpPr>
        <p:spPr>
          <a:xfrm>
            <a:off x="304800" y="76200"/>
            <a:ext cx="8229600" cy="7921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sz="3200">
                <a:solidFill>
                  <a:srgbClr val="C00000"/>
                </a:solidFill>
                <a:latin typeface="Calibri"/>
                <a:ea typeface="Calibri"/>
                <a:cs typeface="Calibri"/>
                <a:sym typeface="Calibri"/>
              </a:rPr>
              <a:t>Edge Linking and Boundary Detection</a:t>
            </a:r>
            <a:endParaRPr/>
          </a:p>
        </p:txBody>
      </p:sp>
      <p:sp>
        <p:nvSpPr>
          <p:cNvPr id="629" name="Google Shape;629;p43"/>
          <p:cNvSpPr/>
          <p:nvPr/>
        </p:nvSpPr>
        <p:spPr>
          <a:xfrm>
            <a:off x="873125" y="3209925"/>
            <a:ext cx="6167438"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0C0C0C"/>
                </a:solidFill>
                <a:latin typeface="Times New Roman"/>
                <a:ea typeface="Times New Roman"/>
                <a:cs typeface="Times New Roman"/>
                <a:sym typeface="Times New Roman"/>
              </a:rPr>
              <a:t>(1)  Edge Linking using Local Processing</a:t>
            </a:r>
            <a:endParaRPr sz="2800">
              <a:solidFill>
                <a:schemeClr val="dk1"/>
              </a:solidFill>
              <a:latin typeface="Times New Roman"/>
              <a:ea typeface="Times New Roman"/>
              <a:cs typeface="Times New Roman"/>
              <a:sym typeface="Times New Roman"/>
            </a:endParaRPr>
          </a:p>
        </p:txBody>
      </p:sp>
      <p:sp>
        <p:nvSpPr>
          <p:cNvPr id="630" name="Google Shape;630;p43"/>
          <p:cNvSpPr/>
          <p:nvPr/>
        </p:nvSpPr>
        <p:spPr>
          <a:xfrm>
            <a:off x="609600" y="990600"/>
            <a:ext cx="8458200" cy="1384300"/>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chemeClr val="dk1"/>
              </a:buClr>
              <a:buSzPts val="2800"/>
              <a:buFont typeface="Noto Sans Symbols"/>
              <a:buChar char="▪"/>
            </a:pPr>
            <a:r>
              <a:rPr lang="en-US" sz="2800">
                <a:solidFill>
                  <a:schemeClr val="dk1"/>
                </a:solidFill>
                <a:latin typeface="Arial"/>
                <a:ea typeface="Arial"/>
                <a:cs typeface="Arial"/>
                <a:sym typeface="Arial"/>
              </a:rPr>
              <a:t>Edge Detection Algorithm is followed by Linking procedures to assemble edge pixels into meaningful edges.</a:t>
            </a:r>
            <a:endParaRPr/>
          </a:p>
        </p:txBody>
      </p:sp>
      <p:grpSp>
        <p:nvGrpSpPr>
          <p:cNvPr id="631" name="Google Shape;631;p43"/>
          <p:cNvGrpSpPr/>
          <p:nvPr/>
        </p:nvGrpSpPr>
        <p:grpSpPr>
          <a:xfrm>
            <a:off x="0" y="6376988"/>
            <a:ext cx="9144000" cy="557212"/>
            <a:chOff x="0" y="6324600"/>
            <a:chExt cx="9144000" cy="557212"/>
          </a:xfrm>
        </p:grpSpPr>
        <p:sp>
          <p:nvSpPr>
            <p:cNvPr id="632" name="Google Shape;632;p43"/>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633" name="Google Shape;633;p43"/>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634" name="Google Shape;634;p43"/>
          <p:cNvSpPr/>
          <p:nvPr/>
        </p:nvSpPr>
        <p:spPr>
          <a:xfrm>
            <a:off x="914400" y="3810000"/>
            <a:ext cx="8610600" cy="954088"/>
          </a:xfrm>
          <a:prstGeom prst="rect">
            <a:avLst/>
          </a:prstGeom>
          <a:noFill/>
          <a:ln>
            <a:noFill/>
          </a:ln>
        </p:spPr>
        <p:txBody>
          <a:bodyPr anchorCtr="0" anchor="t" bIns="45700" lIns="91425" spcFirstLastPara="1" rIns="91425" wrap="square" tIns="45700">
            <a:noAutofit/>
          </a:bodyPr>
          <a:lstStyle/>
          <a:p>
            <a:pPr indent="-514350" lvl="0" marL="514350" marR="0" rtl="0" algn="l">
              <a:spcBef>
                <a:spcPts val="0"/>
              </a:spcBef>
              <a:spcAft>
                <a:spcPts val="0"/>
              </a:spcAft>
              <a:buClr>
                <a:srgbClr val="0C0C0C"/>
              </a:buClr>
              <a:buSzPts val="2800"/>
              <a:buFont typeface="Times New Roman"/>
              <a:buAutoNum type="arabicParenBoth" startAt="2"/>
            </a:pPr>
            <a:r>
              <a:rPr lang="en-US" sz="2800">
                <a:solidFill>
                  <a:srgbClr val="0C0C0C"/>
                </a:solidFill>
                <a:latin typeface="Times New Roman"/>
                <a:ea typeface="Times New Roman"/>
                <a:cs typeface="Times New Roman"/>
                <a:sym typeface="Times New Roman"/>
              </a:rPr>
              <a:t> Edge Linking using Global Processing Hough  Transform Method </a:t>
            </a:r>
            <a:endParaRPr sz="2800">
              <a:solidFill>
                <a:schemeClr val="dk1"/>
              </a:solidFill>
              <a:latin typeface="Times New Roman"/>
              <a:ea typeface="Times New Roman"/>
              <a:cs typeface="Times New Roman"/>
              <a:sym typeface="Times New Roman"/>
            </a:endParaRPr>
          </a:p>
        </p:txBody>
      </p:sp>
      <p:sp>
        <p:nvSpPr>
          <p:cNvPr id="635" name="Google Shape;635;p43"/>
          <p:cNvSpPr/>
          <p:nvPr/>
        </p:nvSpPr>
        <p:spPr>
          <a:xfrm>
            <a:off x="914400" y="4810125"/>
            <a:ext cx="8534400" cy="954088"/>
          </a:xfrm>
          <a:prstGeom prst="rect">
            <a:avLst/>
          </a:prstGeom>
          <a:noFill/>
          <a:ln>
            <a:noFill/>
          </a:ln>
        </p:spPr>
        <p:txBody>
          <a:bodyPr anchorCtr="0" anchor="t" bIns="45700" lIns="91425" spcFirstLastPara="1" rIns="91425" wrap="square" tIns="45700">
            <a:noAutofit/>
          </a:bodyPr>
          <a:lstStyle/>
          <a:p>
            <a:pPr indent="-514350" lvl="0" marL="514350" marR="0" rtl="0" algn="l">
              <a:spcBef>
                <a:spcPts val="0"/>
              </a:spcBef>
              <a:spcAft>
                <a:spcPts val="0"/>
              </a:spcAft>
              <a:buClr>
                <a:srgbClr val="0C0C0C"/>
              </a:buClr>
              <a:buSzPts val="2800"/>
              <a:buFont typeface="Times New Roman"/>
              <a:buAutoNum type="arabicParenBoth" startAt="3"/>
            </a:pPr>
            <a:r>
              <a:rPr lang="en-US" sz="2800">
                <a:solidFill>
                  <a:srgbClr val="0C0C0C"/>
                </a:solidFill>
                <a:latin typeface="Times New Roman"/>
                <a:ea typeface="Times New Roman"/>
                <a:cs typeface="Times New Roman"/>
                <a:sym typeface="Times New Roman"/>
              </a:rPr>
              <a:t>Edge Linking using Global Processing Graph </a:t>
            </a:r>
            <a:endParaRPr/>
          </a:p>
          <a:p>
            <a:pPr indent="0" lvl="0" marL="0" marR="0" rtl="0" algn="l">
              <a:spcBef>
                <a:spcPts val="0"/>
              </a:spcBef>
              <a:spcAft>
                <a:spcPts val="0"/>
              </a:spcAft>
              <a:buNone/>
            </a:pPr>
            <a:r>
              <a:rPr lang="en-US" sz="2800">
                <a:solidFill>
                  <a:srgbClr val="0C0C0C"/>
                </a:solidFill>
                <a:latin typeface="Times New Roman"/>
                <a:ea typeface="Times New Roman"/>
                <a:cs typeface="Times New Roman"/>
                <a:sym typeface="Times New Roman"/>
              </a:rPr>
              <a:t>     Theoretic Method</a:t>
            </a:r>
            <a:endParaRPr sz="2800">
              <a:solidFill>
                <a:schemeClr val="dk1"/>
              </a:solidFill>
              <a:latin typeface="Times New Roman"/>
              <a:ea typeface="Times New Roman"/>
              <a:cs typeface="Times New Roman"/>
              <a:sym typeface="Times New Roman"/>
            </a:endParaRPr>
          </a:p>
        </p:txBody>
      </p:sp>
      <p:sp>
        <p:nvSpPr>
          <p:cNvPr id="636" name="Google Shape;636;p43"/>
          <p:cNvSpPr/>
          <p:nvPr/>
        </p:nvSpPr>
        <p:spPr>
          <a:xfrm>
            <a:off x="457200" y="2514600"/>
            <a:ext cx="4953000" cy="523875"/>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rgbClr val="0C0C0C"/>
              </a:buClr>
              <a:buSzPts val="2800"/>
              <a:buFont typeface="Noto Sans Symbols"/>
              <a:buChar char="▪"/>
            </a:pPr>
            <a:r>
              <a:rPr lang="en-US" sz="2800">
                <a:solidFill>
                  <a:srgbClr val="0C0C0C"/>
                </a:solidFill>
                <a:latin typeface="Times New Roman"/>
                <a:ea typeface="Times New Roman"/>
                <a:cs typeface="Times New Roman"/>
                <a:sym typeface="Times New Roman"/>
              </a:rPr>
              <a:t>Edge Linking Methods :</a:t>
            </a:r>
            <a:endParaRPr sz="28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6"/>
                                        </p:tgtEl>
                                        <p:attrNameLst>
                                          <p:attrName>style.visibility</p:attrName>
                                        </p:attrNameLst>
                                      </p:cBhvr>
                                      <p:to>
                                        <p:strVal val="visible"/>
                                      </p:to>
                                    </p:set>
                                    <p:animEffect filter="fade" transition="in">
                                      <p:cBhvr>
                                        <p:cTn dur="500"/>
                                        <p:tgtEl>
                                          <p:spTgt spid="6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9"/>
                                        </p:tgtEl>
                                        <p:attrNameLst>
                                          <p:attrName>style.visibility</p:attrName>
                                        </p:attrNameLst>
                                      </p:cBhvr>
                                      <p:to>
                                        <p:strVal val="visible"/>
                                      </p:to>
                                    </p:set>
                                    <p:animEffect filter="fade" transition="in">
                                      <p:cBhvr>
                                        <p:cTn dur="500"/>
                                        <p:tgtEl>
                                          <p:spTgt spid="6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4"/>
                                        </p:tgtEl>
                                        <p:attrNameLst>
                                          <p:attrName>style.visibility</p:attrName>
                                        </p:attrNameLst>
                                      </p:cBhvr>
                                      <p:to>
                                        <p:strVal val="visible"/>
                                      </p:to>
                                    </p:set>
                                    <p:animEffect filter="fade" transition="in">
                                      <p:cBhvr>
                                        <p:cTn dur="500"/>
                                        <p:tgtEl>
                                          <p:spTgt spid="6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5"/>
                                        </p:tgtEl>
                                        <p:attrNameLst>
                                          <p:attrName>style.visibility</p:attrName>
                                        </p:attrNameLst>
                                      </p:cBhvr>
                                      <p:to>
                                        <p:strVal val="visible"/>
                                      </p:to>
                                    </p:set>
                                    <p:animEffect filter="fade" transition="in">
                                      <p:cBhvr>
                                        <p:cTn dur="500"/>
                                        <p:tgtEl>
                                          <p:spTgt spid="6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44"/>
          <p:cNvSpPr/>
          <p:nvPr/>
        </p:nvSpPr>
        <p:spPr>
          <a:xfrm>
            <a:off x="304800" y="990600"/>
            <a:ext cx="8458200" cy="954088"/>
          </a:xfrm>
          <a:prstGeom prst="rect">
            <a:avLst/>
          </a:prstGeom>
          <a:noFill/>
          <a:ln>
            <a:noFill/>
          </a:ln>
        </p:spPr>
        <p:txBody>
          <a:bodyPr anchorCtr="0" anchor="t" bIns="45700" lIns="91425" spcFirstLastPara="1" rIns="91425" wrap="square" tIns="45700">
            <a:noAutofit/>
          </a:bodyPr>
          <a:lstStyle/>
          <a:p>
            <a:pPr indent="-365125" lvl="0" marL="365125" marR="0" rtl="0" algn="l">
              <a:spcBef>
                <a:spcPts val="0"/>
              </a:spcBef>
              <a:spcAft>
                <a:spcPts val="0"/>
              </a:spcAft>
              <a:buNone/>
            </a:pPr>
            <a:r>
              <a:rPr lang="en-US" sz="2800">
                <a:solidFill>
                  <a:schemeClr val="dk1"/>
                </a:solidFill>
                <a:latin typeface="Arial"/>
                <a:ea typeface="Arial"/>
                <a:cs typeface="Arial"/>
                <a:sym typeface="Arial"/>
              </a:rPr>
              <a:t>(i) Consider two edge points A( x</a:t>
            </a:r>
            <a:r>
              <a:rPr baseline="-25000" lang="en-US" sz="2800">
                <a:solidFill>
                  <a:schemeClr val="dk1"/>
                </a:solidFill>
                <a:latin typeface="Arial"/>
                <a:ea typeface="Arial"/>
                <a:cs typeface="Arial"/>
                <a:sym typeface="Arial"/>
              </a:rPr>
              <a:t>1,</a:t>
            </a:r>
            <a:r>
              <a:rPr lang="en-US" sz="2800">
                <a:solidFill>
                  <a:schemeClr val="dk1"/>
                </a:solidFill>
                <a:latin typeface="Arial"/>
                <a:ea typeface="Arial"/>
                <a:cs typeface="Arial"/>
                <a:sym typeface="Arial"/>
              </a:rPr>
              <a:t> y</a:t>
            </a:r>
            <a:r>
              <a:rPr baseline="-25000" lang="en-US" sz="2800">
                <a:solidFill>
                  <a:schemeClr val="dk1"/>
                </a:solidFill>
                <a:latin typeface="Arial"/>
                <a:ea typeface="Arial"/>
                <a:cs typeface="Arial"/>
                <a:sym typeface="Arial"/>
              </a:rPr>
              <a:t>1</a:t>
            </a:r>
            <a:r>
              <a:rPr lang="en-US" sz="2800">
                <a:solidFill>
                  <a:schemeClr val="dk1"/>
                </a:solidFill>
                <a:latin typeface="Arial"/>
                <a:ea typeface="Arial"/>
                <a:cs typeface="Arial"/>
                <a:sym typeface="Arial"/>
              </a:rPr>
              <a:t>) and  B( x</a:t>
            </a:r>
            <a:r>
              <a:rPr baseline="-25000" lang="en-US" sz="2800">
                <a:solidFill>
                  <a:schemeClr val="dk1"/>
                </a:solidFill>
                <a:latin typeface="Arial"/>
                <a:ea typeface="Arial"/>
                <a:cs typeface="Arial"/>
                <a:sym typeface="Arial"/>
              </a:rPr>
              <a:t>2,</a:t>
            </a:r>
            <a:r>
              <a:rPr lang="en-US" sz="2800">
                <a:solidFill>
                  <a:schemeClr val="dk1"/>
                </a:solidFill>
                <a:latin typeface="Arial"/>
                <a:ea typeface="Arial"/>
                <a:cs typeface="Arial"/>
                <a:sym typeface="Arial"/>
              </a:rPr>
              <a:t> y</a:t>
            </a:r>
            <a:r>
              <a:rPr baseline="-25000" lang="en-US" sz="2800">
                <a:solidFill>
                  <a:schemeClr val="dk1"/>
                </a:solidFill>
                <a:latin typeface="Arial"/>
                <a:ea typeface="Arial"/>
                <a:cs typeface="Arial"/>
                <a:sym typeface="Arial"/>
              </a:rPr>
              <a:t>2</a:t>
            </a:r>
            <a:r>
              <a:rPr lang="en-US" sz="2800">
                <a:solidFill>
                  <a:schemeClr val="dk1"/>
                </a:solidFill>
                <a:latin typeface="Arial"/>
                <a:ea typeface="Arial"/>
                <a:cs typeface="Arial"/>
                <a:sym typeface="Arial"/>
              </a:rPr>
              <a:t>) as shown in figure below</a:t>
            </a:r>
            <a:endParaRPr/>
          </a:p>
        </p:txBody>
      </p:sp>
      <p:grpSp>
        <p:nvGrpSpPr>
          <p:cNvPr id="643" name="Google Shape;643;p44"/>
          <p:cNvGrpSpPr/>
          <p:nvPr/>
        </p:nvGrpSpPr>
        <p:grpSpPr>
          <a:xfrm>
            <a:off x="0" y="6376988"/>
            <a:ext cx="9144000" cy="557212"/>
            <a:chOff x="0" y="6324600"/>
            <a:chExt cx="9144000" cy="557212"/>
          </a:xfrm>
        </p:grpSpPr>
        <p:sp>
          <p:nvSpPr>
            <p:cNvPr id="644" name="Google Shape;644;p44"/>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645" name="Google Shape;645;p44"/>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646" name="Google Shape;646;p44"/>
          <p:cNvSpPr txBox="1"/>
          <p:nvPr>
            <p:ph type="title"/>
          </p:nvPr>
        </p:nvSpPr>
        <p:spPr>
          <a:xfrm>
            <a:off x="457200" y="152400"/>
            <a:ext cx="8229600" cy="609600"/>
          </a:xfrm>
          <a:prstGeom prst="rect">
            <a:avLst/>
          </a:prstGeom>
          <a:noFill/>
          <a:ln>
            <a:noFill/>
          </a:ln>
        </p:spPr>
        <p:txBody>
          <a:bodyPr anchorCtr="0" anchor="ctr" bIns="45700" lIns="91425" spcFirstLastPara="1" rIns="91425" wrap="square" tIns="45700">
            <a:noAutofit/>
          </a:bodyPr>
          <a:lstStyle/>
          <a:p>
            <a:pPr indent="-334963" lvl="0" marL="334963" rtl="0" algn="l">
              <a:spcBef>
                <a:spcPts val="0"/>
              </a:spcBef>
              <a:spcAft>
                <a:spcPts val="0"/>
              </a:spcAft>
              <a:buClr>
                <a:srgbClr val="C00000"/>
              </a:buClr>
              <a:buSzPts val="3200"/>
              <a:buFont typeface="Arial"/>
              <a:buChar char="•"/>
            </a:pPr>
            <a:r>
              <a:rPr b="1" lang="en-US" sz="3200">
                <a:solidFill>
                  <a:srgbClr val="C00000"/>
                </a:solidFill>
                <a:latin typeface="Arial"/>
                <a:ea typeface="Arial"/>
                <a:cs typeface="Arial"/>
                <a:sym typeface="Arial"/>
              </a:rPr>
              <a:t>Edge Linking using Local Processing</a:t>
            </a:r>
            <a:endParaRPr/>
          </a:p>
        </p:txBody>
      </p:sp>
      <p:grpSp>
        <p:nvGrpSpPr>
          <p:cNvPr id="647" name="Google Shape;647;p44"/>
          <p:cNvGrpSpPr/>
          <p:nvPr/>
        </p:nvGrpSpPr>
        <p:grpSpPr>
          <a:xfrm>
            <a:off x="1098550" y="2482850"/>
            <a:ext cx="3625850" cy="3384550"/>
            <a:chOff x="330" y="1023"/>
            <a:chExt cx="2284" cy="2132"/>
          </a:xfrm>
        </p:grpSpPr>
        <p:sp>
          <p:nvSpPr>
            <p:cNvPr id="648" name="Google Shape;648;p44"/>
            <p:cNvSpPr/>
            <p:nvPr/>
          </p:nvSpPr>
          <p:spPr>
            <a:xfrm>
              <a:off x="330"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49" name="Google Shape;649;p44"/>
            <p:cNvSpPr/>
            <p:nvPr/>
          </p:nvSpPr>
          <p:spPr>
            <a:xfrm>
              <a:off x="474"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50" name="Google Shape;650;p44"/>
            <p:cNvSpPr/>
            <p:nvPr/>
          </p:nvSpPr>
          <p:spPr>
            <a:xfrm>
              <a:off x="618"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51" name="Google Shape;651;p44"/>
            <p:cNvSpPr/>
            <p:nvPr/>
          </p:nvSpPr>
          <p:spPr>
            <a:xfrm>
              <a:off x="762"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52" name="Google Shape;652;p44"/>
            <p:cNvSpPr/>
            <p:nvPr/>
          </p:nvSpPr>
          <p:spPr>
            <a:xfrm>
              <a:off x="906"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53" name="Google Shape;653;p44"/>
            <p:cNvSpPr/>
            <p:nvPr/>
          </p:nvSpPr>
          <p:spPr>
            <a:xfrm>
              <a:off x="1045"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54" name="Google Shape;654;p44"/>
            <p:cNvSpPr/>
            <p:nvPr/>
          </p:nvSpPr>
          <p:spPr>
            <a:xfrm>
              <a:off x="1189"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55" name="Google Shape;655;p44"/>
            <p:cNvSpPr/>
            <p:nvPr/>
          </p:nvSpPr>
          <p:spPr>
            <a:xfrm>
              <a:off x="1333"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56" name="Google Shape;656;p44"/>
            <p:cNvSpPr/>
            <p:nvPr/>
          </p:nvSpPr>
          <p:spPr>
            <a:xfrm>
              <a:off x="1477"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57" name="Google Shape;657;p44"/>
            <p:cNvSpPr/>
            <p:nvPr/>
          </p:nvSpPr>
          <p:spPr>
            <a:xfrm>
              <a:off x="1616"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58" name="Google Shape;658;p44"/>
            <p:cNvSpPr/>
            <p:nvPr/>
          </p:nvSpPr>
          <p:spPr>
            <a:xfrm>
              <a:off x="330"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59" name="Google Shape;659;p44"/>
            <p:cNvSpPr/>
            <p:nvPr/>
          </p:nvSpPr>
          <p:spPr>
            <a:xfrm>
              <a:off x="474"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60" name="Google Shape;660;p44"/>
            <p:cNvSpPr/>
            <p:nvPr/>
          </p:nvSpPr>
          <p:spPr>
            <a:xfrm>
              <a:off x="618"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61" name="Google Shape;661;p44"/>
            <p:cNvSpPr/>
            <p:nvPr/>
          </p:nvSpPr>
          <p:spPr>
            <a:xfrm>
              <a:off x="762"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62" name="Google Shape;662;p44"/>
            <p:cNvSpPr/>
            <p:nvPr/>
          </p:nvSpPr>
          <p:spPr>
            <a:xfrm>
              <a:off x="906"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63" name="Google Shape;663;p44"/>
            <p:cNvSpPr/>
            <p:nvPr/>
          </p:nvSpPr>
          <p:spPr>
            <a:xfrm>
              <a:off x="1045"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64" name="Google Shape;664;p44"/>
            <p:cNvSpPr/>
            <p:nvPr/>
          </p:nvSpPr>
          <p:spPr>
            <a:xfrm>
              <a:off x="1189"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65" name="Google Shape;665;p44"/>
            <p:cNvSpPr/>
            <p:nvPr/>
          </p:nvSpPr>
          <p:spPr>
            <a:xfrm>
              <a:off x="1333"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66" name="Google Shape;666;p44"/>
            <p:cNvSpPr/>
            <p:nvPr/>
          </p:nvSpPr>
          <p:spPr>
            <a:xfrm>
              <a:off x="1477"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67" name="Google Shape;667;p44"/>
            <p:cNvSpPr/>
            <p:nvPr/>
          </p:nvSpPr>
          <p:spPr>
            <a:xfrm>
              <a:off x="1616"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68" name="Google Shape;668;p44"/>
            <p:cNvSpPr/>
            <p:nvPr/>
          </p:nvSpPr>
          <p:spPr>
            <a:xfrm>
              <a:off x="330"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69" name="Google Shape;669;p44"/>
            <p:cNvSpPr/>
            <p:nvPr/>
          </p:nvSpPr>
          <p:spPr>
            <a:xfrm>
              <a:off x="474"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70" name="Google Shape;670;p44"/>
            <p:cNvSpPr/>
            <p:nvPr/>
          </p:nvSpPr>
          <p:spPr>
            <a:xfrm>
              <a:off x="618"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71" name="Google Shape;671;p44"/>
            <p:cNvSpPr/>
            <p:nvPr/>
          </p:nvSpPr>
          <p:spPr>
            <a:xfrm>
              <a:off x="762"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72" name="Google Shape;672;p44"/>
            <p:cNvSpPr/>
            <p:nvPr/>
          </p:nvSpPr>
          <p:spPr>
            <a:xfrm>
              <a:off x="906"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73" name="Google Shape;673;p44"/>
            <p:cNvSpPr/>
            <p:nvPr/>
          </p:nvSpPr>
          <p:spPr>
            <a:xfrm>
              <a:off x="1045"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74" name="Google Shape;674;p44"/>
            <p:cNvSpPr/>
            <p:nvPr/>
          </p:nvSpPr>
          <p:spPr>
            <a:xfrm>
              <a:off x="1189"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75" name="Google Shape;675;p44"/>
            <p:cNvSpPr/>
            <p:nvPr/>
          </p:nvSpPr>
          <p:spPr>
            <a:xfrm>
              <a:off x="1333"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76" name="Google Shape;676;p44"/>
            <p:cNvSpPr/>
            <p:nvPr/>
          </p:nvSpPr>
          <p:spPr>
            <a:xfrm>
              <a:off x="1477"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77" name="Google Shape;677;p44"/>
            <p:cNvSpPr/>
            <p:nvPr/>
          </p:nvSpPr>
          <p:spPr>
            <a:xfrm>
              <a:off x="1616"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78" name="Google Shape;678;p44"/>
            <p:cNvSpPr/>
            <p:nvPr/>
          </p:nvSpPr>
          <p:spPr>
            <a:xfrm>
              <a:off x="330"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79" name="Google Shape;679;p44"/>
            <p:cNvSpPr/>
            <p:nvPr/>
          </p:nvSpPr>
          <p:spPr>
            <a:xfrm>
              <a:off x="474"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80" name="Google Shape;680;p44"/>
            <p:cNvSpPr/>
            <p:nvPr/>
          </p:nvSpPr>
          <p:spPr>
            <a:xfrm>
              <a:off x="618"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81" name="Google Shape;681;p44"/>
            <p:cNvSpPr/>
            <p:nvPr/>
          </p:nvSpPr>
          <p:spPr>
            <a:xfrm>
              <a:off x="762"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82" name="Google Shape;682;p44"/>
            <p:cNvSpPr/>
            <p:nvPr/>
          </p:nvSpPr>
          <p:spPr>
            <a:xfrm>
              <a:off x="906"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83" name="Google Shape;683;p44"/>
            <p:cNvSpPr/>
            <p:nvPr/>
          </p:nvSpPr>
          <p:spPr>
            <a:xfrm>
              <a:off x="1045"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84" name="Google Shape;684;p44"/>
            <p:cNvSpPr/>
            <p:nvPr/>
          </p:nvSpPr>
          <p:spPr>
            <a:xfrm>
              <a:off x="1189"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85" name="Google Shape;685;p44"/>
            <p:cNvSpPr/>
            <p:nvPr/>
          </p:nvSpPr>
          <p:spPr>
            <a:xfrm>
              <a:off x="1333"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86" name="Google Shape;686;p44"/>
            <p:cNvSpPr/>
            <p:nvPr/>
          </p:nvSpPr>
          <p:spPr>
            <a:xfrm>
              <a:off x="1477"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87" name="Google Shape;687;p44"/>
            <p:cNvSpPr/>
            <p:nvPr/>
          </p:nvSpPr>
          <p:spPr>
            <a:xfrm>
              <a:off x="1616"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88" name="Google Shape;688;p44"/>
            <p:cNvSpPr/>
            <p:nvPr/>
          </p:nvSpPr>
          <p:spPr>
            <a:xfrm>
              <a:off x="330"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89" name="Google Shape;689;p44"/>
            <p:cNvSpPr/>
            <p:nvPr/>
          </p:nvSpPr>
          <p:spPr>
            <a:xfrm>
              <a:off x="474"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90" name="Google Shape;690;p44"/>
            <p:cNvSpPr/>
            <p:nvPr/>
          </p:nvSpPr>
          <p:spPr>
            <a:xfrm>
              <a:off x="618"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91" name="Google Shape;691;p44"/>
            <p:cNvSpPr/>
            <p:nvPr/>
          </p:nvSpPr>
          <p:spPr>
            <a:xfrm>
              <a:off x="762"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92" name="Google Shape;692;p44"/>
            <p:cNvSpPr/>
            <p:nvPr/>
          </p:nvSpPr>
          <p:spPr>
            <a:xfrm>
              <a:off x="906"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93" name="Google Shape;693;p44"/>
            <p:cNvSpPr/>
            <p:nvPr/>
          </p:nvSpPr>
          <p:spPr>
            <a:xfrm>
              <a:off x="1045"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94" name="Google Shape;694;p44"/>
            <p:cNvSpPr/>
            <p:nvPr/>
          </p:nvSpPr>
          <p:spPr>
            <a:xfrm>
              <a:off x="1189"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95" name="Google Shape;695;p44"/>
            <p:cNvSpPr/>
            <p:nvPr/>
          </p:nvSpPr>
          <p:spPr>
            <a:xfrm>
              <a:off x="1333"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96" name="Google Shape;696;p44"/>
            <p:cNvSpPr/>
            <p:nvPr/>
          </p:nvSpPr>
          <p:spPr>
            <a:xfrm>
              <a:off x="1477"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97" name="Google Shape;697;p44"/>
            <p:cNvSpPr/>
            <p:nvPr/>
          </p:nvSpPr>
          <p:spPr>
            <a:xfrm>
              <a:off x="1616"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98" name="Google Shape;698;p44"/>
            <p:cNvSpPr/>
            <p:nvPr/>
          </p:nvSpPr>
          <p:spPr>
            <a:xfrm>
              <a:off x="330"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699" name="Google Shape;699;p44"/>
            <p:cNvSpPr/>
            <p:nvPr/>
          </p:nvSpPr>
          <p:spPr>
            <a:xfrm>
              <a:off x="474"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00" name="Google Shape;700;p44"/>
            <p:cNvSpPr/>
            <p:nvPr/>
          </p:nvSpPr>
          <p:spPr>
            <a:xfrm>
              <a:off x="618"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01" name="Google Shape;701;p44"/>
            <p:cNvSpPr/>
            <p:nvPr/>
          </p:nvSpPr>
          <p:spPr>
            <a:xfrm>
              <a:off x="762"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02" name="Google Shape;702;p44"/>
            <p:cNvSpPr/>
            <p:nvPr/>
          </p:nvSpPr>
          <p:spPr>
            <a:xfrm>
              <a:off x="906"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03" name="Google Shape;703;p44"/>
            <p:cNvSpPr/>
            <p:nvPr/>
          </p:nvSpPr>
          <p:spPr>
            <a:xfrm>
              <a:off x="1045"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04" name="Google Shape;704;p44"/>
            <p:cNvSpPr/>
            <p:nvPr/>
          </p:nvSpPr>
          <p:spPr>
            <a:xfrm>
              <a:off x="1189"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05" name="Google Shape;705;p44"/>
            <p:cNvSpPr/>
            <p:nvPr/>
          </p:nvSpPr>
          <p:spPr>
            <a:xfrm>
              <a:off x="1333"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06" name="Google Shape;706;p44"/>
            <p:cNvSpPr/>
            <p:nvPr/>
          </p:nvSpPr>
          <p:spPr>
            <a:xfrm>
              <a:off x="1477"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07" name="Google Shape;707;p44"/>
            <p:cNvSpPr/>
            <p:nvPr/>
          </p:nvSpPr>
          <p:spPr>
            <a:xfrm>
              <a:off x="1616"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08" name="Google Shape;708;p44"/>
            <p:cNvSpPr/>
            <p:nvPr/>
          </p:nvSpPr>
          <p:spPr>
            <a:xfrm>
              <a:off x="330"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09" name="Google Shape;709;p44"/>
            <p:cNvSpPr/>
            <p:nvPr/>
          </p:nvSpPr>
          <p:spPr>
            <a:xfrm>
              <a:off x="474"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10" name="Google Shape;710;p44"/>
            <p:cNvSpPr/>
            <p:nvPr/>
          </p:nvSpPr>
          <p:spPr>
            <a:xfrm>
              <a:off x="618"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11" name="Google Shape;711;p44"/>
            <p:cNvSpPr/>
            <p:nvPr/>
          </p:nvSpPr>
          <p:spPr>
            <a:xfrm>
              <a:off x="762"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12" name="Google Shape;712;p44"/>
            <p:cNvSpPr/>
            <p:nvPr/>
          </p:nvSpPr>
          <p:spPr>
            <a:xfrm>
              <a:off x="906"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13" name="Google Shape;713;p44"/>
            <p:cNvSpPr/>
            <p:nvPr/>
          </p:nvSpPr>
          <p:spPr>
            <a:xfrm>
              <a:off x="1045"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14" name="Google Shape;714;p44"/>
            <p:cNvSpPr/>
            <p:nvPr/>
          </p:nvSpPr>
          <p:spPr>
            <a:xfrm>
              <a:off x="1189"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15" name="Google Shape;715;p44"/>
            <p:cNvSpPr/>
            <p:nvPr/>
          </p:nvSpPr>
          <p:spPr>
            <a:xfrm>
              <a:off x="1333"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16" name="Google Shape;716;p44"/>
            <p:cNvSpPr/>
            <p:nvPr/>
          </p:nvSpPr>
          <p:spPr>
            <a:xfrm>
              <a:off x="1477"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17" name="Google Shape;717;p44"/>
            <p:cNvSpPr/>
            <p:nvPr/>
          </p:nvSpPr>
          <p:spPr>
            <a:xfrm>
              <a:off x="1616"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18" name="Google Shape;718;p44"/>
            <p:cNvSpPr/>
            <p:nvPr/>
          </p:nvSpPr>
          <p:spPr>
            <a:xfrm>
              <a:off x="330"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19" name="Google Shape;719;p44"/>
            <p:cNvSpPr/>
            <p:nvPr/>
          </p:nvSpPr>
          <p:spPr>
            <a:xfrm>
              <a:off x="474"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20" name="Google Shape;720;p44"/>
            <p:cNvSpPr/>
            <p:nvPr/>
          </p:nvSpPr>
          <p:spPr>
            <a:xfrm>
              <a:off x="618"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21" name="Google Shape;721;p44"/>
            <p:cNvSpPr/>
            <p:nvPr/>
          </p:nvSpPr>
          <p:spPr>
            <a:xfrm>
              <a:off x="762"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22" name="Google Shape;722;p44"/>
            <p:cNvSpPr/>
            <p:nvPr/>
          </p:nvSpPr>
          <p:spPr>
            <a:xfrm>
              <a:off x="906"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23" name="Google Shape;723;p44"/>
            <p:cNvSpPr/>
            <p:nvPr/>
          </p:nvSpPr>
          <p:spPr>
            <a:xfrm>
              <a:off x="1045"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24" name="Google Shape;724;p44"/>
            <p:cNvSpPr/>
            <p:nvPr/>
          </p:nvSpPr>
          <p:spPr>
            <a:xfrm>
              <a:off x="1189"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25" name="Google Shape;725;p44"/>
            <p:cNvSpPr/>
            <p:nvPr/>
          </p:nvSpPr>
          <p:spPr>
            <a:xfrm>
              <a:off x="1333"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26" name="Google Shape;726;p44"/>
            <p:cNvSpPr/>
            <p:nvPr/>
          </p:nvSpPr>
          <p:spPr>
            <a:xfrm>
              <a:off x="1477"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27" name="Google Shape;727;p44"/>
            <p:cNvSpPr/>
            <p:nvPr/>
          </p:nvSpPr>
          <p:spPr>
            <a:xfrm>
              <a:off x="1616"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28" name="Google Shape;728;p44"/>
            <p:cNvSpPr/>
            <p:nvPr/>
          </p:nvSpPr>
          <p:spPr>
            <a:xfrm>
              <a:off x="330"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29" name="Google Shape;729;p44"/>
            <p:cNvSpPr/>
            <p:nvPr/>
          </p:nvSpPr>
          <p:spPr>
            <a:xfrm>
              <a:off x="474"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30" name="Google Shape;730;p44"/>
            <p:cNvSpPr/>
            <p:nvPr/>
          </p:nvSpPr>
          <p:spPr>
            <a:xfrm>
              <a:off x="618"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31" name="Google Shape;731;p44"/>
            <p:cNvSpPr/>
            <p:nvPr/>
          </p:nvSpPr>
          <p:spPr>
            <a:xfrm>
              <a:off x="762"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32" name="Google Shape;732;p44"/>
            <p:cNvSpPr/>
            <p:nvPr/>
          </p:nvSpPr>
          <p:spPr>
            <a:xfrm>
              <a:off x="906"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33" name="Google Shape;733;p44"/>
            <p:cNvSpPr/>
            <p:nvPr/>
          </p:nvSpPr>
          <p:spPr>
            <a:xfrm>
              <a:off x="1045"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34" name="Google Shape;734;p44"/>
            <p:cNvSpPr/>
            <p:nvPr/>
          </p:nvSpPr>
          <p:spPr>
            <a:xfrm>
              <a:off x="1189"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35" name="Google Shape;735;p44"/>
            <p:cNvSpPr/>
            <p:nvPr/>
          </p:nvSpPr>
          <p:spPr>
            <a:xfrm>
              <a:off x="1333"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36" name="Google Shape;736;p44"/>
            <p:cNvSpPr/>
            <p:nvPr/>
          </p:nvSpPr>
          <p:spPr>
            <a:xfrm>
              <a:off x="1477"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37" name="Google Shape;737;p44"/>
            <p:cNvSpPr/>
            <p:nvPr/>
          </p:nvSpPr>
          <p:spPr>
            <a:xfrm>
              <a:off x="1616"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38" name="Google Shape;738;p44"/>
            <p:cNvSpPr/>
            <p:nvPr/>
          </p:nvSpPr>
          <p:spPr>
            <a:xfrm>
              <a:off x="330"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39" name="Google Shape;739;p44"/>
            <p:cNvSpPr/>
            <p:nvPr/>
          </p:nvSpPr>
          <p:spPr>
            <a:xfrm>
              <a:off x="474"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40" name="Google Shape;740;p44"/>
            <p:cNvSpPr/>
            <p:nvPr/>
          </p:nvSpPr>
          <p:spPr>
            <a:xfrm>
              <a:off x="618"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41" name="Google Shape;741;p44"/>
            <p:cNvSpPr/>
            <p:nvPr/>
          </p:nvSpPr>
          <p:spPr>
            <a:xfrm>
              <a:off x="762"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42" name="Google Shape;742;p44"/>
            <p:cNvSpPr/>
            <p:nvPr/>
          </p:nvSpPr>
          <p:spPr>
            <a:xfrm>
              <a:off x="906"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43" name="Google Shape;743;p44"/>
            <p:cNvSpPr/>
            <p:nvPr/>
          </p:nvSpPr>
          <p:spPr>
            <a:xfrm>
              <a:off x="1045"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44" name="Google Shape;744;p44"/>
            <p:cNvSpPr/>
            <p:nvPr/>
          </p:nvSpPr>
          <p:spPr>
            <a:xfrm>
              <a:off x="1189"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45" name="Google Shape;745;p44"/>
            <p:cNvSpPr/>
            <p:nvPr/>
          </p:nvSpPr>
          <p:spPr>
            <a:xfrm>
              <a:off x="1333"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46" name="Google Shape;746;p44"/>
            <p:cNvSpPr/>
            <p:nvPr/>
          </p:nvSpPr>
          <p:spPr>
            <a:xfrm>
              <a:off x="1477"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47" name="Google Shape;747;p44"/>
            <p:cNvSpPr/>
            <p:nvPr/>
          </p:nvSpPr>
          <p:spPr>
            <a:xfrm>
              <a:off x="1616"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48" name="Google Shape;748;p44"/>
            <p:cNvSpPr/>
            <p:nvPr/>
          </p:nvSpPr>
          <p:spPr>
            <a:xfrm>
              <a:off x="1755"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49" name="Google Shape;749;p44"/>
            <p:cNvSpPr/>
            <p:nvPr/>
          </p:nvSpPr>
          <p:spPr>
            <a:xfrm>
              <a:off x="1899"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50" name="Google Shape;750;p44"/>
            <p:cNvSpPr/>
            <p:nvPr/>
          </p:nvSpPr>
          <p:spPr>
            <a:xfrm>
              <a:off x="2043"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51" name="Google Shape;751;p44"/>
            <p:cNvSpPr/>
            <p:nvPr/>
          </p:nvSpPr>
          <p:spPr>
            <a:xfrm>
              <a:off x="2187"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52" name="Google Shape;752;p44"/>
            <p:cNvSpPr/>
            <p:nvPr/>
          </p:nvSpPr>
          <p:spPr>
            <a:xfrm>
              <a:off x="2331"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53" name="Google Shape;753;p44"/>
            <p:cNvSpPr/>
            <p:nvPr/>
          </p:nvSpPr>
          <p:spPr>
            <a:xfrm>
              <a:off x="2470" y="1023"/>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54" name="Google Shape;754;p44"/>
            <p:cNvSpPr/>
            <p:nvPr/>
          </p:nvSpPr>
          <p:spPr>
            <a:xfrm>
              <a:off x="1755"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55" name="Google Shape;755;p44"/>
            <p:cNvSpPr/>
            <p:nvPr/>
          </p:nvSpPr>
          <p:spPr>
            <a:xfrm>
              <a:off x="1899"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56" name="Google Shape;756;p44"/>
            <p:cNvSpPr/>
            <p:nvPr/>
          </p:nvSpPr>
          <p:spPr>
            <a:xfrm>
              <a:off x="2043"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57" name="Google Shape;757;p44"/>
            <p:cNvSpPr/>
            <p:nvPr/>
          </p:nvSpPr>
          <p:spPr>
            <a:xfrm>
              <a:off x="2187"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58" name="Google Shape;758;p44"/>
            <p:cNvSpPr/>
            <p:nvPr/>
          </p:nvSpPr>
          <p:spPr>
            <a:xfrm>
              <a:off x="2331"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59" name="Google Shape;759;p44"/>
            <p:cNvSpPr/>
            <p:nvPr/>
          </p:nvSpPr>
          <p:spPr>
            <a:xfrm>
              <a:off x="2470" y="1165"/>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60" name="Google Shape;760;p44"/>
            <p:cNvSpPr/>
            <p:nvPr/>
          </p:nvSpPr>
          <p:spPr>
            <a:xfrm>
              <a:off x="1755"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61" name="Google Shape;761;p44"/>
            <p:cNvSpPr/>
            <p:nvPr/>
          </p:nvSpPr>
          <p:spPr>
            <a:xfrm>
              <a:off x="1899"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62" name="Google Shape;762;p44"/>
            <p:cNvSpPr/>
            <p:nvPr/>
          </p:nvSpPr>
          <p:spPr>
            <a:xfrm>
              <a:off x="2043"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63" name="Google Shape;763;p44"/>
            <p:cNvSpPr/>
            <p:nvPr/>
          </p:nvSpPr>
          <p:spPr>
            <a:xfrm>
              <a:off x="2187"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64" name="Google Shape;764;p44"/>
            <p:cNvSpPr/>
            <p:nvPr/>
          </p:nvSpPr>
          <p:spPr>
            <a:xfrm>
              <a:off x="2331"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65" name="Google Shape;765;p44"/>
            <p:cNvSpPr/>
            <p:nvPr/>
          </p:nvSpPr>
          <p:spPr>
            <a:xfrm>
              <a:off x="2470" y="1309"/>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66" name="Google Shape;766;p44"/>
            <p:cNvSpPr/>
            <p:nvPr/>
          </p:nvSpPr>
          <p:spPr>
            <a:xfrm>
              <a:off x="1755"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67" name="Google Shape;767;p44"/>
            <p:cNvSpPr/>
            <p:nvPr/>
          </p:nvSpPr>
          <p:spPr>
            <a:xfrm>
              <a:off x="1899"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68" name="Google Shape;768;p44"/>
            <p:cNvSpPr/>
            <p:nvPr/>
          </p:nvSpPr>
          <p:spPr>
            <a:xfrm>
              <a:off x="2043"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69" name="Google Shape;769;p44"/>
            <p:cNvSpPr/>
            <p:nvPr/>
          </p:nvSpPr>
          <p:spPr>
            <a:xfrm>
              <a:off x="2187"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70" name="Google Shape;770;p44"/>
            <p:cNvSpPr/>
            <p:nvPr/>
          </p:nvSpPr>
          <p:spPr>
            <a:xfrm>
              <a:off x="2331"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71" name="Google Shape;771;p44"/>
            <p:cNvSpPr/>
            <p:nvPr/>
          </p:nvSpPr>
          <p:spPr>
            <a:xfrm>
              <a:off x="2470" y="145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72" name="Google Shape;772;p44"/>
            <p:cNvSpPr/>
            <p:nvPr/>
          </p:nvSpPr>
          <p:spPr>
            <a:xfrm>
              <a:off x="1755"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73" name="Google Shape;773;p44"/>
            <p:cNvSpPr/>
            <p:nvPr/>
          </p:nvSpPr>
          <p:spPr>
            <a:xfrm>
              <a:off x="1899"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74" name="Google Shape;774;p44"/>
            <p:cNvSpPr/>
            <p:nvPr/>
          </p:nvSpPr>
          <p:spPr>
            <a:xfrm>
              <a:off x="2043"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75" name="Google Shape;775;p44"/>
            <p:cNvSpPr/>
            <p:nvPr/>
          </p:nvSpPr>
          <p:spPr>
            <a:xfrm>
              <a:off x="2187"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76" name="Google Shape;776;p44"/>
            <p:cNvSpPr/>
            <p:nvPr/>
          </p:nvSpPr>
          <p:spPr>
            <a:xfrm>
              <a:off x="2331"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77" name="Google Shape;777;p44"/>
            <p:cNvSpPr/>
            <p:nvPr/>
          </p:nvSpPr>
          <p:spPr>
            <a:xfrm>
              <a:off x="2470" y="1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78" name="Google Shape;778;p44"/>
            <p:cNvSpPr/>
            <p:nvPr/>
          </p:nvSpPr>
          <p:spPr>
            <a:xfrm>
              <a:off x="1755"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79" name="Google Shape;779;p44"/>
            <p:cNvSpPr/>
            <p:nvPr/>
          </p:nvSpPr>
          <p:spPr>
            <a:xfrm>
              <a:off x="1899"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80" name="Google Shape;780;p44"/>
            <p:cNvSpPr/>
            <p:nvPr/>
          </p:nvSpPr>
          <p:spPr>
            <a:xfrm>
              <a:off x="2043"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81" name="Google Shape;781;p44"/>
            <p:cNvSpPr/>
            <p:nvPr/>
          </p:nvSpPr>
          <p:spPr>
            <a:xfrm>
              <a:off x="2187"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82" name="Google Shape;782;p44"/>
            <p:cNvSpPr/>
            <p:nvPr/>
          </p:nvSpPr>
          <p:spPr>
            <a:xfrm>
              <a:off x="2331"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83" name="Google Shape;783;p44"/>
            <p:cNvSpPr/>
            <p:nvPr/>
          </p:nvSpPr>
          <p:spPr>
            <a:xfrm>
              <a:off x="2470" y="1730"/>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84" name="Google Shape;784;p44"/>
            <p:cNvSpPr/>
            <p:nvPr/>
          </p:nvSpPr>
          <p:spPr>
            <a:xfrm>
              <a:off x="1755"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85" name="Google Shape;785;p44"/>
            <p:cNvSpPr/>
            <p:nvPr/>
          </p:nvSpPr>
          <p:spPr>
            <a:xfrm>
              <a:off x="1899"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86" name="Google Shape;786;p44"/>
            <p:cNvSpPr/>
            <p:nvPr/>
          </p:nvSpPr>
          <p:spPr>
            <a:xfrm>
              <a:off x="2043"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87" name="Google Shape;787;p44"/>
            <p:cNvSpPr/>
            <p:nvPr/>
          </p:nvSpPr>
          <p:spPr>
            <a:xfrm>
              <a:off x="2187"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88" name="Google Shape;788;p44"/>
            <p:cNvSpPr/>
            <p:nvPr/>
          </p:nvSpPr>
          <p:spPr>
            <a:xfrm>
              <a:off x="2331"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89" name="Google Shape;789;p44"/>
            <p:cNvSpPr/>
            <p:nvPr/>
          </p:nvSpPr>
          <p:spPr>
            <a:xfrm>
              <a:off x="2470" y="1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90" name="Google Shape;790;p44"/>
            <p:cNvSpPr/>
            <p:nvPr/>
          </p:nvSpPr>
          <p:spPr>
            <a:xfrm>
              <a:off x="1755"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91" name="Google Shape;791;p44"/>
            <p:cNvSpPr/>
            <p:nvPr/>
          </p:nvSpPr>
          <p:spPr>
            <a:xfrm>
              <a:off x="1899"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92" name="Google Shape;792;p44"/>
            <p:cNvSpPr/>
            <p:nvPr/>
          </p:nvSpPr>
          <p:spPr>
            <a:xfrm>
              <a:off x="2043"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93" name="Google Shape;793;p44"/>
            <p:cNvSpPr/>
            <p:nvPr/>
          </p:nvSpPr>
          <p:spPr>
            <a:xfrm>
              <a:off x="2187"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94" name="Google Shape;794;p44"/>
            <p:cNvSpPr/>
            <p:nvPr/>
          </p:nvSpPr>
          <p:spPr>
            <a:xfrm>
              <a:off x="2331"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95" name="Google Shape;795;p44"/>
            <p:cNvSpPr/>
            <p:nvPr/>
          </p:nvSpPr>
          <p:spPr>
            <a:xfrm>
              <a:off x="2470" y="201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96" name="Google Shape;796;p44"/>
            <p:cNvSpPr/>
            <p:nvPr/>
          </p:nvSpPr>
          <p:spPr>
            <a:xfrm>
              <a:off x="1755"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97" name="Google Shape;797;p44"/>
            <p:cNvSpPr/>
            <p:nvPr/>
          </p:nvSpPr>
          <p:spPr>
            <a:xfrm>
              <a:off x="1899"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98" name="Google Shape;798;p44"/>
            <p:cNvSpPr/>
            <p:nvPr/>
          </p:nvSpPr>
          <p:spPr>
            <a:xfrm>
              <a:off x="2043"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799" name="Google Shape;799;p44"/>
            <p:cNvSpPr/>
            <p:nvPr/>
          </p:nvSpPr>
          <p:spPr>
            <a:xfrm>
              <a:off x="2187"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00" name="Google Shape;800;p44"/>
            <p:cNvSpPr/>
            <p:nvPr/>
          </p:nvSpPr>
          <p:spPr>
            <a:xfrm>
              <a:off x="2331"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01" name="Google Shape;801;p44"/>
            <p:cNvSpPr/>
            <p:nvPr/>
          </p:nvSpPr>
          <p:spPr>
            <a:xfrm>
              <a:off x="2470" y="216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02" name="Google Shape;802;p44"/>
            <p:cNvSpPr/>
            <p:nvPr/>
          </p:nvSpPr>
          <p:spPr>
            <a:xfrm>
              <a:off x="1755"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03" name="Google Shape;803;p44"/>
            <p:cNvSpPr/>
            <p:nvPr/>
          </p:nvSpPr>
          <p:spPr>
            <a:xfrm>
              <a:off x="1899"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04" name="Google Shape;804;p44"/>
            <p:cNvSpPr/>
            <p:nvPr/>
          </p:nvSpPr>
          <p:spPr>
            <a:xfrm>
              <a:off x="2043"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05" name="Google Shape;805;p44"/>
            <p:cNvSpPr/>
            <p:nvPr/>
          </p:nvSpPr>
          <p:spPr>
            <a:xfrm>
              <a:off x="2187"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06" name="Google Shape;806;p44"/>
            <p:cNvSpPr/>
            <p:nvPr/>
          </p:nvSpPr>
          <p:spPr>
            <a:xfrm>
              <a:off x="2331"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07" name="Google Shape;807;p44"/>
            <p:cNvSpPr/>
            <p:nvPr/>
          </p:nvSpPr>
          <p:spPr>
            <a:xfrm>
              <a:off x="2470" y="230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08" name="Google Shape;808;p44"/>
            <p:cNvSpPr/>
            <p:nvPr/>
          </p:nvSpPr>
          <p:spPr>
            <a:xfrm>
              <a:off x="330"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09" name="Google Shape;809;p44"/>
            <p:cNvSpPr/>
            <p:nvPr/>
          </p:nvSpPr>
          <p:spPr>
            <a:xfrm>
              <a:off x="474"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10" name="Google Shape;810;p44"/>
            <p:cNvSpPr/>
            <p:nvPr/>
          </p:nvSpPr>
          <p:spPr>
            <a:xfrm>
              <a:off x="618"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11" name="Google Shape;811;p44"/>
            <p:cNvSpPr/>
            <p:nvPr/>
          </p:nvSpPr>
          <p:spPr>
            <a:xfrm>
              <a:off x="762"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12" name="Google Shape;812;p44"/>
            <p:cNvSpPr/>
            <p:nvPr/>
          </p:nvSpPr>
          <p:spPr>
            <a:xfrm>
              <a:off x="906"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13" name="Google Shape;813;p44"/>
            <p:cNvSpPr/>
            <p:nvPr/>
          </p:nvSpPr>
          <p:spPr>
            <a:xfrm>
              <a:off x="1045"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14" name="Google Shape;814;p44"/>
            <p:cNvSpPr/>
            <p:nvPr/>
          </p:nvSpPr>
          <p:spPr>
            <a:xfrm>
              <a:off x="1189"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15" name="Google Shape;815;p44"/>
            <p:cNvSpPr/>
            <p:nvPr/>
          </p:nvSpPr>
          <p:spPr>
            <a:xfrm>
              <a:off x="1333"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16" name="Google Shape;816;p44"/>
            <p:cNvSpPr/>
            <p:nvPr/>
          </p:nvSpPr>
          <p:spPr>
            <a:xfrm>
              <a:off x="1477"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17" name="Google Shape;817;p44"/>
            <p:cNvSpPr/>
            <p:nvPr/>
          </p:nvSpPr>
          <p:spPr>
            <a:xfrm>
              <a:off x="1616"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18" name="Google Shape;818;p44"/>
            <p:cNvSpPr/>
            <p:nvPr/>
          </p:nvSpPr>
          <p:spPr>
            <a:xfrm>
              <a:off x="330"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19" name="Google Shape;819;p44"/>
            <p:cNvSpPr/>
            <p:nvPr/>
          </p:nvSpPr>
          <p:spPr>
            <a:xfrm>
              <a:off x="474"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20" name="Google Shape;820;p44"/>
            <p:cNvSpPr/>
            <p:nvPr/>
          </p:nvSpPr>
          <p:spPr>
            <a:xfrm>
              <a:off x="618"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21" name="Google Shape;821;p44"/>
            <p:cNvSpPr/>
            <p:nvPr/>
          </p:nvSpPr>
          <p:spPr>
            <a:xfrm>
              <a:off x="762"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22" name="Google Shape;822;p44"/>
            <p:cNvSpPr/>
            <p:nvPr/>
          </p:nvSpPr>
          <p:spPr>
            <a:xfrm>
              <a:off x="906"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23" name="Google Shape;823;p44"/>
            <p:cNvSpPr/>
            <p:nvPr/>
          </p:nvSpPr>
          <p:spPr>
            <a:xfrm>
              <a:off x="1045"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24" name="Google Shape;824;p44"/>
            <p:cNvSpPr/>
            <p:nvPr/>
          </p:nvSpPr>
          <p:spPr>
            <a:xfrm>
              <a:off x="1189"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25" name="Google Shape;825;p44"/>
            <p:cNvSpPr/>
            <p:nvPr/>
          </p:nvSpPr>
          <p:spPr>
            <a:xfrm>
              <a:off x="1333"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26" name="Google Shape;826;p44"/>
            <p:cNvSpPr/>
            <p:nvPr/>
          </p:nvSpPr>
          <p:spPr>
            <a:xfrm>
              <a:off x="1477"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27" name="Google Shape;827;p44"/>
            <p:cNvSpPr/>
            <p:nvPr/>
          </p:nvSpPr>
          <p:spPr>
            <a:xfrm>
              <a:off x="1616"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28" name="Google Shape;828;p44"/>
            <p:cNvSpPr/>
            <p:nvPr/>
          </p:nvSpPr>
          <p:spPr>
            <a:xfrm>
              <a:off x="330"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29" name="Google Shape;829;p44"/>
            <p:cNvSpPr/>
            <p:nvPr/>
          </p:nvSpPr>
          <p:spPr>
            <a:xfrm>
              <a:off x="474"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30" name="Google Shape;830;p44"/>
            <p:cNvSpPr/>
            <p:nvPr/>
          </p:nvSpPr>
          <p:spPr>
            <a:xfrm>
              <a:off x="618"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31" name="Google Shape;831;p44"/>
            <p:cNvSpPr/>
            <p:nvPr/>
          </p:nvSpPr>
          <p:spPr>
            <a:xfrm>
              <a:off x="762"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32" name="Google Shape;832;p44"/>
            <p:cNvSpPr/>
            <p:nvPr/>
          </p:nvSpPr>
          <p:spPr>
            <a:xfrm>
              <a:off x="906"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33" name="Google Shape;833;p44"/>
            <p:cNvSpPr/>
            <p:nvPr/>
          </p:nvSpPr>
          <p:spPr>
            <a:xfrm>
              <a:off x="1045"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34" name="Google Shape;834;p44"/>
            <p:cNvSpPr/>
            <p:nvPr/>
          </p:nvSpPr>
          <p:spPr>
            <a:xfrm>
              <a:off x="1189"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35" name="Google Shape;835;p44"/>
            <p:cNvSpPr/>
            <p:nvPr/>
          </p:nvSpPr>
          <p:spPr>
            <a:xfrm>
              <a:off x="1333"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36" name="Google Shape;836;p44"/>
            <p:cNvSpPr/>
            <p:nvPr/>
          </p:nvSpPr>
          <p:spPr>
            <a:xfrm>
              <a:off x="1477"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37" name="Google Shape;837;p44"/>
            <p:cNvSpPr/>
            <p:nvPr/>
          </p:nvSpPr>
          <p:spPr>
            <a:xfrm>
              <a:off x="1616"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38" name="Google Shape;838;p44"/>
            <p:cNvSpPr/>
            <p:nvPr/>
          </p:nvSpPr>
          <p:spPr>
            <a:xfrm>
              <a:off x="330"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39" name="Google Shape;839;p44"/>
            <p:cNvSpPr/>
            <p:nvPr/>
          </p:nvSpPr>
          <p:spPr>
            <a:xfrm>
              <a:off x="474"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40" name="Google Shape;840;p44"/>
            <p:cNvSpPr/>
            <p:nvPr/>
          </p:nvSpPr>
          <p:spPr>
            <a:xfrm>
              <a:off x="618"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41" name="Google Shape;841;p44"/>
            <p:cNvSpPr/>
            <p:nvPr/>
          </p:nvSpPr>
          <p:spPr>
            <a:xfrm>
              <a:off x="762"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42" name="Google Shape;842;p44"/>
            <p:cNvSpPr/>
            <p:nvPr/>
          </p:nvSpPr>
          <p:spPr>
            <a:xfrm>
              <a:off x="906"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43" name="Google Shape;843;p44"/>
            <p:cNvSpPr/>
            <p:nvPr/>
          </p:nvSpPr>
          <p:spPr>
            <a:xfrm>
              <a:off x="1045"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44" name="Google Shape;844;p44"/>
            <p:cNvSpPr/>
            <p:nvPr/>
          </p:nvSpPr>
          <p:spPr>
            <a:xfrm>
              <a:off x="1189"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45" name="Google Shape;845;p44"/>
            <p:cNvSpPr/>
            <p:nvPr/>
          </p:nvSpPr>
          <p:spPr>
            <a:xfrm>
              <a:off x="1333"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46" name="Google Shape;846;p44"/>
            <p:cNvSpPr/>
            <p:nvPr/>
          </p:nvSpPr>
          <p:spPr>
            <a:xfrm>
              <a:off x="1477"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47" name="Google Shape;847;p44"/>
            <p:cNvSpPr/>
            <p:nvPr/>
          </p:nvSpPr>
          <p:spPr>
            <a:xfrm>
              <a:off x="1616"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48" name="Google Shape;848;p44"/>
            <p:cNvSpPr/>
            <p:nvPr/>
          </p:nvSpPr>
          <p:spPr>
            <a:xfrm>
              <a:off x="330"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49" name="Google Shape;849;p44"/>
            <p:cNvSpPr/>
            <p:nvPr/>
          </p:nvSpPr>
          <p:spPr>
            <a:xfrm>
              <a:off x="474"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50" name="Google Shape;850;p44"/>
            <p:cNvSpPr/>
            <p:nvPr/>
          </p:nvSpPr>
          <p:spPr>
            <a:xfrm>
              <a:off x="618"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51" name="Google Shape;851;p44"/>
            <p:cNvSpPr/>
            <p:nvPr/>
          </p:nvSpPr>
          <p:spPr>
            <a:xfrm>
              <a:off x="762"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52" name="Google Shape;852;p44"/>
            <p:cNvSpPr/>
            <p:nvPr/>
          </p:nvSpPr>
          <p:spPr>
            <a:xfrm>
              <a:off x="906"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53" name="Google Shape;853;p44"/>
            <p:cNvSpPr/>
            <p:nvPr/>
          </p:nvSpPr>
          <p:spPr>
            <a:xfrm>
              <a:off x="1045"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54" name="Google Shape;854;p44"/>
            <p:cNvSpPr/>
            <p:nvPr/>
          </p:nvSpPr>
          <p:spPr>
            <a:xfrm>
              <a:off x="1189"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55" name="Google Shape;855;p44"/>
            <p:cNvSpPr/>
            <p:nvPr/>
          </p:nvSpPr>
          <p:spPr>
            <a:xfrm>
              <a:off x="1333"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56" name="Google Shape;856;p44"/>
            <p:cNvSpPr/>
            <p:nvPr/>
          </p:nvSpPr>
          <p:spPr>
            <a:xfrm>
              <a:off x="1477"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57" name="Google Shape;857;p44"/>
            <p:cNvSpPr/>
            <p:nvPr/>
          </p:nvSpPr>
          <p:spPr>
            <a:xfrm>
              <a:off x="1616"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58" name="Google Shape;858;p44"/>
            <p:cNvSpPr/>
            <p:nvPr/>
          </p:nvSpPr>
          <p:spPr>
            <a:xfrm>
              <a:off x="1755"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59" name="Google Shape;859;p44"/>
            <p:cNvSpPr/>
            <p:nvPr/>
          </p:nvSpPr>
          <p:spPr>
            <a:xfrm>
              <a:off x="1899"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60" name="Google Shape;860;p44"/>
            <p:cNvSpPr/>
            <p:nvPr/>
          </p:nvSpPr>
          <p:spPr>
            <a:xfrm>
              <a:off x="2043"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61" name="Google Shape;861;p44"/>
            <p:cNvSpPr/>
            <p:nvPr/>
          </p:nvSpPr>
          <p:spPr>
            <a:xfrm>
              <a:off x="2187"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62" name="Google Shape;862;p44"/>
            <p:cNvSpPr/>
            <p:nvPr/>
          </p:nvSpPr>
          <p:spPr>
            <a:xfrm>
              <a:off x="2331"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63" name="Google Shape;863;p44"/>
            <p:cNvSpPr/>
            <p:nvPr/>
          </p:nvSpPr>
          <p:spPr>
            <a:xfrm>
              <a:off x="2470" y="2446"/>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64" name="Google Shape;864;p44"/>
            <p:cNvSpPr/>
            <p:nvPr/>
          </p:nvSpPr>
          <p:spPr>
            <a:xfrm>
              <a:off x="1755"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65" name="Google Shape;865;p44"/>
            <p:cNvSpPr/>
            <p:nvPr/>
          </p:nvSpPr>
          <p:spPr>
            <a:xfrm>
              <a:off x="1899"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66" name="Google Shape;866;p44"/>
            <p:cNvSpPr/>
            <p:nvPr/>
          </p:nvSpPr>
          <p:spPr>
            <a:xfrm>
              <a:off x="2043"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67" name="Google Shape;867;p44"/>
            <p:cNvSpPr/>
            <p:nvPr/>
          </p:nvSpPr>
          <p:spPr>
            <a:xfrm>
              <a:off x="2187"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68" name="Google Shape;868;p44"/>
            <p:cNvSpPr/>
            <p:nvPr/>
          </p:nvSpPr>
          <p:spPr>
            <a:xfrm>
              <a:off x="2331"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69" name="Google Shape;869;p44"/>
            <p:cNvSpPr/>
            <p:nvPr/>
          </p:nvSpPr>
          <p:spPr>
            <a:xfrm>
              <a:off x="2470" y="2588"/>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70" name="Google Shape;870;p44"/>
            <p:cNvSpPr/>
            <p:nvPr/>
          </p:nvSpPr>
          <p:spPr>
            <a:xfrm>
              <a:off x="1755"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71" name="Google Shape;871;p44"/>
            <p:cNvSpPr/>
            <p:nvPr/>
          </p:nvSpPr>
          <p:spPr>
            <a:xfrm>
              <a:off x="1899"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72" name="Google Shape;872;p44"/>
            <p:cNvSpPr/>
            <p:nvPr/>
          </p:nvSpPr>
          <p:spPr>
            <a:xfrm>
              <a:off x="2043"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73" name="Google Shape;873;p44"/>
            <p:cNvSpPr/>
            <p:nvPr/>
          </p:nvSpPr>
          <p:spPr>
            <a:xfrm>
              <a:off x="2187"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74" name="Google Shape;874;p44"/>
            <p:cNvSpPr/>
            <p:nvPr/>
          </p:nvSpPr>
          <p:spPr>
            <a:xfrm>
              <a:off x="2331"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75" name="Google Shape;875;p44"/>
            <p:cNvSpPr/>
            <p:nvPr/>
          </p:nvSpPr>
          <p:spPr>
            <a:xfrm>
              <a:off x="2470" y="2732"/>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76" name="Google Shape;876;p44"/>
            <p:cNvSpPr/>
            <p:nvPr/>
          </p:nvSpPr>
          <p:spPr>
            <a:xfrm>
              <a:off x="1755"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77" name="Google Shape;877;p44"/>
            <p:cNvSpPr/>
            <p:nvPr/>
          </p:nvSpPr>
          <p:spPr>
            <a:xfrm>
              <a:off x="1899"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78" name="Google Shape;878;p44"/>
            <p:cNvSpPr/>
            <p:nvPr/>
          </p:nvSpPr>
          <p:spPr>
            <a:xfrm>
              <a:off x="2043"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79" name="Google Shape;879;p44"/>
            <p:cNvSpPr/>
            <p:nvPr/>
          </p:nvSpPr>
          <p:spPr>
            <a:xfrm>
              <a:off x="2187"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80" name="Google Shape;880;p44"/>
            <p:cNvSpPr/>
            <p:nvPr/>
          </p:nvSpPr>
          <p:spPr>
            <a:xfrm>
              <a:off x="2331"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81" name="Google Shape;881;p44"/>
            <p:cNvSpPr/>
            <p:nvPr/>
          </p:nvSpPr>
          <p:spPr>
            <a:xfrm>
              <a:off x="2470" y="2874"/>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82" name="Google Shape;882;p44"/>
            <p:cNvSpPr/>
            <p:nvPr/>
          </p:nvSpPr>
          <p:spPr>
            <a:xfrm>
              <a:off x="1755"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83" name="Google Shape;883;p44"/>
            <p:cNvSpPr/>
            <p:nvPr/>
          </p:nvSpPr>
          <p:spPr>
            <a:xfrm>
              <a:off x="1899"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84" name="Google Shape;884;p44"/>
            <p:cNvSpPr/>
            <p:nvPr/>
          </p:nvSpPr>
          <p:spPr>
            <a:xfrm>
              <a:off x="2043"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85" name="Google Shape;885;p44"/>
            <p:cNvSpPr/>
            <p:nvPr/>
          </p:nvSpPr>
          <p:spPr>
            <a:xfrm>
              <a:off x="2187"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86" name="Google Shape;886;p44"/>
            <p:cNvSpPr/>
            <p:nvPr/>
          </p:nvSpPr>
          <p:spPr>
            <a:xfrm>
              <a:off x="2331"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887" name="Google Shape;887;p44"/>
            <p:cNvSpPr/>
            <p:nvPr/>
          </p:nvSpPr>
          <p:spPr>
            <a:xfrm>
              <a:off x="2470" y="3011"/>
              <a:ext cx="144" cy="1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grpSp>
      <p:grpSp>
        <p:nvGrpSpPr>
          <p:cNvPr id="888" name="Google Shape;888;p44"/>
          <p:cNvGrpSpPr/>
          <p:nvPr/>
        </p:nvGrpSpPr>
        <p:grpSpPr>
          <a:xfrm>
            <a:off x="3356261" y="3142193"/>
            <a:ext cx="685800" cy="682625"/>
            <a:chOff x="3168" y="2244"/>
            <a:chExt cx="432" cy="430"/>
          </a:xfrm>
        </p:grpSpPr>
        <p:sp>
          <p:nvSpPr>
            <p:cNvPr id="889" name="Google Shape;889;p44"/>
            <p:cNvSpPr/>
            <p:nvPr/>
          </p:nvSpPr>
          <p:spPr>
            <a:xfrm>
              <a:off x="3168" y="2244"/>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890" name="Google Shape;890;p44"/>
            <p:cNvSpPr/>
            <p:nvPr/>
          </p:nvSpPr>
          <p:spPr>
            <a:xfrm>
              <a:off x="3312" y="2244"/>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891" name="Google Shape;891;p44"/>
            <p:cNvSpPr/>
            <p:nvPr/>
          </p:nvSpPr>
          <p:spPr>
            <a:xfrm>
              <a:off x="3456" y="2244"/>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892" name="Google Shape;892;p44"/>
            <p:cNvSpPr/>
            <p:nvPr/>
          </p:nvSpPr>
          <p:spPr>
            <a:xfrm>
              <a:off x="3168" y="2386"/>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893" name="Google Shape;893;p44"/>
            <p:cNvSpPr/>
            <p:nvPr/>
          </p:nvSpPr>
          <p:spPr>
            <a:xfrm>
              <a:off x="3456" y="2386"/>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894" name="Google Shape;894;p44"/>
            <p:cNvSpPr/>
            <p:nvPr/>
          </p:nvSpPr>
          <p:spPr>
            <a:xfrm>
              <a:off x="3168" y="2530"/>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895" name="Google Shape;895;p44"/>
            <p:cNvSpPr/>
            <p:nvPr/>
          </p:nvSpPr>
          <p:spPr>
            <a:xfrm>
              <a:off x="3312" y="2530"/>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896" name="Google Shape;896;p44"/>
            <p:cNvSpPr/>
            <p:nvPr/>
          </p:nvSpPr>
          <p:spPr>
            <a:xfrm>
              <a:off x="3456" y="2530"/>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grpSp>
      <p:grpSp>
        <p:nvGrpSpPr>
          <p:cNvPr id="897" name="Google Shape;897;p44"/>
          <p:cNvGrpSpPr/>
          <p:nvPr/>
        </p:nvGrpSpPr>
        <p:grpSpPr>
          <a:xfrm>
            <a:off x="2213261" y="3810530"/>
            <a:ext cx="685800" cy="682625"/>
            <a:chOff x="3168" y="2244"/>
            <a:chExt cx="432" cy="430"/>
          </a:xfrm>
        </p:grpSpPr>
        <p:sp>
          <p:nvSpPr>
            <p:cNvPr id="898" name="Google Shape;898;p44"/>
            <p:cNvSpPr/>
            <p:nvPr/>
          </p:nvSpPr>
          <p:spPr>
            <a:xfrm>
              <a:off x="3168" y="2244"/>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899" name="Google Shape;899;p44"/>
            <p:cNvSpPr/>
            <p:nvPr/>
          </p:nvSpPr>
          <p:spPr>
            <a:xfrm>
              <a:off x="3312" y="2244"/>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900" name="Google Shape;900;p44"/>
            <p:cNvSpPr/>
            <p:nvPr/>
          </p:nvSpPr>
          <p:spPr>
            <a:xfrm>
              <a:off x="3456" y="2244"/>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901" name="Google Shape;901;p44"/>
            <p:cNvSpPr/>
            <p:nvPr/>
          </p:nvSpPr>
          <p:spPr>
            <a:xfrm>
              <a:off x="3168" y="2386"/>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902" name="Google Shape;902;p44"/>
            <p:cNvSpPr/>
            <p:nvPr/>
          </p:nvSpPr>
          <p:spPr>
            <a:xfrm>
              <a:off x="3456" y="2386"/>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903" name="Google Shape;903;p44"/>
            <p:cNvSpPr/>
            <p:nvPr/>
          </p:nvSpPr>
          <p:spPr>
            <a:xfrm>
              <a:off x="3168" y="2530"/>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904" name="Google Shape;904;p44"/>
            <p:cNvSpPr/>
            <p:nvPr/>
          </p:nvSpPr>
          <p:spPr>
            <a:xfrm>
              <a:off x="3312" y="2530"/>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aseline="-25000" sz="1000">
                <a:solidFill>
                  <a:schemeClr val="dk1"/>
                </a:solidFill>
                <a:latin typeface="Times New Roman"/>
                <a:ea typeface="Times New Roman"/>
                <a:cs typeface="Times New Roman"/>
                <a:sym typeface="Times New Roman"/>
              </a:endParaRPr>
            </a:p>
          </p:txBody>
        </p:sp>
        <p:sp>
          <p:nvSpPr>
            <p:cNvPr id="905" name="Google Shape;905;p44"/>
            <p:cNvSpPr/>
            <p:nvPr/>
          </p:nvSpPr>
          <p:spPr>
            <a:xfrm>
              <a:off x="3456" y="2530"/>
              <a:ext cx="144" cy="144"/>
            </a:xfrm>
            <a:prstGeom prst="rect">
              <a:avLst/>
            </a:prstGeom>
            <a:solidFill>
              <a:srgbClr val="FFFF00"/>
            </a:solidFill>
            <a:ln cap="flat" cmpd="sng" w="25400">
              <a:solidFill>
                <a:srgbClr val="000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aseline="-25000" lang="en-US" sz="1000">
                  <a:solidFill>
                    <a:schemeClr val="dk1"/>
                  </a:solidFill>
                  <a:latin typeface="Noto Sans Symbols"/>
                  <a:ea typeface="Noto Sans Symbols"/>
                  <a:cs typeface="Noto Sans Symbols"/>
                  <a:sym typeface="Noto Sans Symbols"/>
                </a:rPr>
                <a:t>•</a:t>
              </a:r>
              <a:endParaRPr baseline="-25000" sz="1000">
                <a:solidFill>
                  <a:schemeClr val="dk1"/>
                </a:solidFill>
                <a:latin typeface="Times New Roman"/>
                <a:ea typeface="Times New Roman"/>
                <a:cs typeface="Times New Roman"/>
                <a:sym typeface="Times New Roman"/>
              </a:endParaRPr>
            </a:p>
          </p:txBody>
        </p:sp>
      </p:grpSp>
      <p:sp>
        <p:nvSpPr>
          <p:cNvPr id="906" name="Google Shape;906;p44"/>
          <p:cNvSpPr/>
          <p:nvPr/>
        </p:nvSpPr>
        <p:spPr>
          <a:xfrm>
            <a:off x="3598863" y="3367088"/>
            <a:ext cx="228600" cy="225425"/>
          </a:xfrm>
          <a:prstGeom prst="ellipse">
            <a:avLst/>
          </a:prstGeom>
          <a:solidFill>
            <a:srgbClr val="0000FF"/>
          </a:solidFill>
          <a:ln cap="flat" cmpd="sng" w="9525">
            <a:solidFill>
              <a:srgbClr val="CCFFCC"/>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907" name="Google Shape;907;p44"/>
          <p:cNvSpPr/>
          <p:nvPr/>
        </p:nvSpPr>
        <p:spPr>
          <a:xfrm>
            <a:off x="3813175" y="3124200"/>
            <a:ext cx="228600" cy="225425"/>
          </a:xfrm>
          <a:prstGeom prst="ellipse">
            <a:avLst/>
          </a:prstGeom>
          <a:solidFill>
            <a:srgbClr val="C0504D"/>
          </a:solidFill>
          <a:ln cap="flat" cmpd="sng" w="9525">
            <a:solidFill>
              <a:srgbClr val="CCFFCC"/>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908" name="Google Shape;908;p44"/>
          <p:cNvSpPr/>
          <p:nvPr/>
        </p:nvSpPr>
        <p:spPr>
          <a:xfrm>
            <a:off x="4041775" y="2933700"/>
            <a:ext cx="228600" cy="225425"/>
          </a:xfrm>
          <a:prstGeom prst="ellipse">
            <a:avLst/>
          </a:prstGeom>
          <a:solidFill>
            <a:srgbClr val="C0504D"/>
          </a:solidFill>
          <a:ln cap="flat" cmpd="sng" w="9525">
            <a:solidFill>
              <a:srgbClr val="CCFFCC"/>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909" name="Google Shape;909;p44"/>
          <p:cNvSpPr/>
          <p:nvPr/>
        </p:nvSpPr>
        <p:spPr>
          <a:xfrm>
            <a:off x="4270375" y="2708275"/>
            <a:ext cx="228600" cy="225425"/>
          </a:xfrm>
          <a:prstGeom prst="ellipse">
            <a:avLst/>
          </a:prstGeom>
          <a:solidFill>
            <a:srgbClr val="C0504D"/>
          </a:solidFill>
          <a:ln cap="flat" cmpd="sng" w="9525">
            <a:solidFill>
              <a:srgbClr val="CCFFCC"/>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910" name="Google Shape;910;p44"/>
          <p:cNvSpPr/>
          <p:nvPr/>
        </p:nvSpPr>
        <p:spPr>
          <a:xfrm>
            <a:off x="1984375" y="4498975"/>
            <a:ext cx="228600" cy="225425"/>
          </a:xfrm>
          <a:prstGeom prst="ellipse">
            <a:avLst/>
          </a:prstGeom>
          <a:solidFill>
            <a:srgbClr val="C0504D"/>
          </a:solidFill>
          <a:ln cap="flat" cmpd="sng" w="9525">
            <a:solidFill>
              <a:srgbClr val="CCFFCC"/>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911" name="Google Shape;911;p44"/>
          <p:cNvSpPr/>
          <p:nvPr/>
        </p:nvSpPr>
        <p:spPr>
          <a:xfrm>
            <a:off x="2212975" y="4270375"/>
            <a:ext cx="228600" cy="225425"/>
          </a:xfrm>
          <a:prstGeom prst="ellipse">
            <a:avLst/>
          </a:prstGeom>
          <a:solidFill>
            <a:srgbClr val="C0504D"/>
          </a:solidFill>
          <a:ln cap="flat" cmpd="sng" w="9525">
            <a:solidFill>
              <a:srgbClr val="CCFFCC"/>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912" name="Google Shape;912;p44"/>
          <p:cNvSpPr/>
          <p:nvPr/>
        </p:nvSpPr>
        <p:spPr>
          <a:xfrm>
            <a:off x="2427288" y="4038600"/>
            <a:ext cx="228600" cy="225425"/>
          </a:xfrm>
          <a:prstGeom prst="ellipse">
            <a:avLst/>
          </a:prstGeom>
          <a:solidFill>
            <a:srgbClr val="0000FF"/>
          </a:solidFill>
          <a:ln cap="flat" cmpd="sng" w="9525">
            <a:solidFill>
              <a:srgbClr val="CCFFCC"/>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913" name="Google Shape;913;p44"/>
          <p:cNvSpPr/>
          <p:nvPr/>
        </p:nvSpPr>
        <p:spPr>
          <a:xfrm flipH="1">
            <a:off x="1787525" y="4743450"/>
            <a:ext cx="196850" cy="223838"/>
          </a:xfrm>
          <a:prstGeom prst="ellipse">
            <a:avLst/>
          </a:prstGeom>
          <a:solidFill>
            <a:srgbClr val="C0504D"/>
          </a:solidFill>
          <a:ln cap="flat" cmpd="sng" w="9525">
            <a:solidFill>
              <a:srgbClr val="CCFFCC"/>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914" name="Google Shape;914;p44"/>
          <p:cNvSpPr/>
          <p:nvPr/>
        </p:nvSpPr>
        <p:spPr>
          <a:xfrm>
            <a:off x="1998663" y="4964113"/>
            <a:ext cx="228600" cy="225425"/>
          </a:xfrm>
          <a:prstGeom prst="ellipse">
            <a:avLst/>
          </a:prstGeom>
          <a:solidFill>
            <a:srgbClr val="C0504D"/>
          </a:solidFill>
          <a:ln cap="flat" cmpd="sng" w="9525">
            <a:solidFill>
              <a:srgbClr val="CCFFCC"/>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915" name="Google Shape;915;p44"/>
          <p:cNvSpPr/>
          <p:nvPr/>
        </p:nvSpPr>
        <p:spPr>
          <a:xfrm rot="-151447">
            <a:off x="1071563" y="3721100"/>
            <a:ext cx="12065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A( x</a:t>
            </a:r>
            <a:r>
              <a:rPr b="1" baseline="-25000" lang="en-US" sz="2000">
                <a:solidFill>
                  <a:schemeClr val="dk1"/>
                </a:solidFill>
                <a:latin typeface="Arial"/>
                <a:ea typeface="Arial"/>
                <a:cs typeface="Arial"/>
                <a:sym typeface="Arial"/>
              </a:rPr>
              <a:t>1,</a:t>
            </a:r>
            <a:r>
              <a:rPr b="1" lang="en-US" sz="2000">
                <a:solidFill>
                  <a:schemeClr val="dk1"/>
                </a:solidFill>
                <a:latin typeface="Arial"/>
                <a:ea typeface="Arial"/>
                <a:cs typeface="Arial"/>
                <a:sym typeface="Arial"/>
              </a:rPr>
              <a:t> y</a:t>
            </a:r>
            <a:r>
              <a:rPr b="1" baseline="-25000" lang="en-US" sz="2000">
                <a:solidFill>
                  <a:schemeClr val="dk1"/>
                </a:solidFill>
                <a:latin typeface="Arial"/>
                <a:ea typeface="Arial"/>
                <a:cs typeface="Arial"/>
                <a:sym typeface="Arial"/>
              </a:rPr>
              <a:t>1</a:t>
            </a:r>
            <a:r>
              <a:rPr b="1" lang="en-US" sz="2000">
                <a:solidFill>
                  <a:schemeClr val="dk1"/>
                </a:solidFill>
                <a:latin typeface="Arial"/>
                <a:ea typeface="Arial"/>
                <a:cs typeface="Arial"/>
                <a:sym typeface="Arial"/>
              </a:rPr>
              <a:t>) </a:t>
            </a:r>
            <a:endParaRPr b="1" sz="2000">
              <a:solidFill>
                <a:schemeClr val="dk1"/>
              </a:solidFill>
              <a:latin typeface="Times New Roman"/>
              <a:ea typeface="Times New Roman"/>
              <a:cs typeface="Times New Roman"/>
              <a:sym typeface="Times New Roman"/>
            </a:endParaRPr>
          </a:p>
        </p:txBody>
      </p:sp>
      <p:sp>
        <p:nvSpPr>
          <p:cNvPr id="916" name="Google Shape;916;p44"/>
          <p:cNvSpPr/>
          <p:nvPr/>
        </p:nvSpPr>
        <p:spPr>
          <a:xfrm rot="-233166">
            <a:off x="2679700" y="2544763"/>
            <a:ext cx="1411288"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B( x</a:t>
            </a:r>
            <a:r>
              <a:rPr b="1" baseline="-25000" lang="en-US" sz="2400">
                <a:solidFill>
                  <a:schemeClr val="dk1"/>
                </a:solidFill>
                <a:latin typeface="Arial"/>
                <a:ea typeface="Arial"/>
                <a:cs typeface="Arial"/>
                <a:sym typeface="Arial"/>
              </a:rPr>
              <a:t>2,</a:t>
            </a:r>
            <a:r>
              <a:rPr b="1" lang="en-US" sz="2400">
                <a:solidFill>
                  <a:schemeClr val="dk1"/>
                </a:solidFill>
                <a:latin typeface="Arial"/>
                <a:ea typeface="Arial"/>
                <a:cs typeface="Arial"/>
                <a:sym typeface="Arial"/>
              </a:rPr>
              <a:t> y</a:t>
            </a:r>
            <a:r>
              <a:rPr b="1" baseline="-25000" lang="en-US" sz="2400">
                <a:solidFill>
                  <a:schemeClr val="dk1"/>
                </a:solidFill>
                <a:latin typeface="Arial"/>
                <a:ea typeface="Arial"/>
                <a:cs typeface="Arial"/>
                <a:sym typeface="Arial"/>
              </a:rPr>
              <a:t>2</a:t>
            </a:r>
            <a:r>
              <a:rPr b="1" lang="en-US" sz="2400">
                <a:solidFill>
                  <a:schemeClr val="dk1"/>
                </a:solidFill>
                <a:latin typeface="Arial"/>
                <a:ea typeface="Arial"/>
                <a:cs typeface="Arial"/>
                <a:sym typeface="Arial"/>
              </a:rPr>
              <a:t>) </a:t>
            </a:r>
            <a:endParaRPr b="1" sz="2400">
              <a:solidFill>
                <a:schemeClr val="dk1"/>
              </a:solidFill>
              <a:latin typeface="Times New Roman"/>
              <a:ea typeface="Times New Roman"/>
              <a:cs typeface="Times New Roman"/>
              <a:sym typeface="Times New Roman"/>
            </a:endParaRPr>
          </a:p>
        </p:txBody>
      </p:sp>
      <p:sp>
        <p:nvSpPr>
          <p:cNvPr id="917" name="Google Shape;917;p44"/>
          <p:cNvSpPr/>
          <p:nvPr/>
        </p:nvSpPr>
        <p:spPr>
          <a:xfrm>
            <a:off x="2212975" y="5184775"/>
            <a:ext cx="228600" cy="225425"/>
          </a:xfrm>
          <a:prstGeom prst="ellipse">
            <a:avLst/>
          </a:prstGeom>
          <a:solidFill>
            <a:srgbClr val="C0504D"/>
          </a:solidFill>
          <a:ln cap="flat" cmpd="sng" w="9525">
            <a:solidFill>
              <a:srgbClr val="CCFFCC"/>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918" name="Google Shape;918;p44"/>
          <p:cNvSpPr/>
          <p:nvPr/>
        </p:nvSpPr>
        <p:spPr>
          <a:xfrm>
            <a:off x="5029200" y="2362200"/>
            <a:ext cx="3886200" cy="1384300"/>
          </a:xfrm>
          <a:prstGeom prst="rect">
            <a:avLst/>
          </a:prstGeom>
          <a:noFill/>
          <a:ln>
            <a:noFill/>
          </a:ln>
        </p:spPr>
        <p:txBody>
          <a:bodyPr anchorCtr="0" anchor="t" bIns="45700" lIns="91425" spcFirstLastPara="1" rIns="91425" wrap="square" tIns="45700">
            <a:noAutofit/>
          </a:bodyPr>
          <a:lstStyle/>
          <a:p>
            <a:pPr indent="-365125" lvl="0" marL="365125" marR="0" rtl="0" algn="l">
              <a:spcBef>
                <a:spcPts val="0"/>
              </a:spcBef>
              <a:spcAft>
                <a:spcPts val="0"/>
              </a:spcAft>
              <a:buNone/>
            </a:pPr>
            <a:r>
              <a:rPr lang="en-US" sz="2800">
                <a:solidFill>
                  <a:schemeClr val="dk1"/>
                </a:solidFill>
                <a:latin typeface="Arial"/>
                <a:ea typeface="Arial"/>
                <a:cs typeface="Arial"/>
                <a:sym typeface="Arial"/>
              </a:rPr>
              <a:t>(ii) Select a small neighbourhood say 3x3.</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8"/>
                                        </p:tgtEl>
                                        <p:attrNameLst>
                                          <p:attrName>style.visibility</p:attrName>
                                        </p:attrNameLst>
                                      </p:cBhvr>
                                      <p:to>
                                        <p:strVal val="visible"/>
                                      </p:to>
                                    </p:set>
                                    <p:animEffect filter="fade" transition="in">
                                      <p:cBhvr>
                                        <p:cTn dur="500"/>
                                        <p:tgtEl>
                                          <p:spTgt spid="9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7"/>
                                        </p:tgtEl>
                                        <p:attrNameLst>
                                          <p:attrName>style.visibility</p:attrName>
                                        </p:attrNameLst>
                                      </p:cBhvr>
                                      <p:to>
                                        <p:strVal val="visible"/>
                                      </p:to>
                                    </p:set>
                                    <p:animEffect filter="fade" transition="in">
                                      <p:cBhvr>
                                        <p:cTn dur="500"/>
                                        <p:tgtEl>
                                          <p:spTgt spid="8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8"/>
                                        </p:tgtEl>
                                        <p:attrNameLst>
                                          <p:attrName>style.visibility</p:attrName>
                                        </p:attrNameLst>
                                      </p:cBhvr>
                                      <p:to>
                                        <p:strVal val="visible"/>
                                      </p:to>
                                    </p:set>
                                    <p:animEffect filter="fade" transition="in">
                                      <p:cBhvr>
                                        <p:cTn dur="500"/>
                                        <p:tgtEl>
                                          <p:spTgt spid="8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87" name="Google Shape;187;p2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chemeClr val="dk1"/>
              </a:buClr>
              <a:buSzPts val="3200"/>
              <a:buNone/>
            </a:pPr>
            <a:r>
              <a:t/>
            </a:r>
            <a:endParaRPr>
              <a:latin typeface="Calibri"/>
              <a:ea typeface="Calibri"/>
              <a:cs typeface="Calibri"/>
              <a:sym typeface="Calibri"/>
            </a:endParaRPr>
          </a:p>
        </p:txBody>
      </p:sp>
      <p:grpSp>
        <p:nvGrpSpPr>
          <p:cNvPr id="188" name="Google Shape;188;p27"/>
          <p:cNvGrpSpPr/>
          <p:nvPr/>
        </p:nvGrpSpPr>
        <p:grpSpPr>
          <a:xfrm>
            <a:off x="0" y="-152400"/>
            <a:ext cx="9144000" cy="6858000"/>
            <a:chOff x="-76200" y="-197024"/>
            <a:chExt cx="9144000" cy="6858000"/>
          </a:xfrm>
        </p:grpSpPr>
        <p:pic>
          <p:nvPicPr>
            <p:cNvPr id="189" name="Google Shape;189;p27"/>
            <p:cNvPicPr preferRelativeResize="0"/>
            <p:nvPr/>
          </p:nvPicPr>
          <p:blipFill rotWithShape="1">
            <a:blip r:embed="rId3">
              <a:alphaModFix/>
            </a:blip>
            <a:srcRect b="0" l="0" r="0" t="0"/>
            <a:stretch/>
          </p:blipFill>
          <p:spPr>
            <a:xfrm>
              <a:off x="-76200" y="-197024"/>
              <a:ext cx="9144000" cy="6858000"/>
            </a:xfrm>
            <a:prstGeom prst="rect">
              <a:avLst/>
            </a:prstGeom>
            <a:noFill/>
            <a:ln>
              <a:noFill/>
            </a:ln>
          </p:spPr>
        </p:pic>
        <p:pic>
          <p:nvPicPr>
            <p:cNvPr id="190" name="Google Shape;190;p27"/>
            <p:cNvPicPr preferRelativeResize="0"/>
            <p:nvPr/>
          </p:nvPicPr>
          <p:blipFill rotWithShape="1">
            <a:blip r:embed="rId4">
              <a:alphaModFix/>
            </a:blip>
            <a:srcRect b="0" l="0" r="0" t="0"/>
            <a:stretch/>
          </p:blipFill>
          <p:spPr>
            <a:xfrm>
              <a:off x="3131840" y="1282849"/>
              <a:ext cx="2533650" cy="561975"/>
            </a:xfrm>
            <a:prstGeom prst="rect">
              <a:avLst/>
            </a:prstGeom>
            <a:noFill/>
            <a:ln>
              <a:noFill/>
            </a:ln>
          </p:spPr>
        </p:pic>
      </p:grpSp>
      <p:sp>
        <p:nvSpPr>
          <p:cNvPr id="191" name="Google Shape;191;p27"/>
          <p:cNvSpPr/>
          <p:nvPr/>
        </p:nvSpPr>
        <p:spPr>
          <a:xfrm>
            <a:off x="1600200" y="323850"/>
            <a:ext cx="6500813" cy="3257550"/>
          </a:xfrm>
          <a:prstGeom prst="horizontalScroll">
            <a:avLst>
              <a:gd fmla="val 12500" name="adj"/>
            </a:avLst>
          </a:prstGeom>
          <a:solidFill>
            <a:srgbClr val="F6FBFB"/>
          </a:solidFill>
          <a:ln cap="flat" cmpd="sng" w="25400">
            <a:solidFill>
              <a:srgbClr val="88A3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nvGrpSpPr>
          <p:cNvPr id="192" name="Google Shape;192;p27"/>
          <p:cNvGrpSpPr/>
          <p:nvPr/>
        </p:nvGrpSpPr>
        <p:grpSpPr>
          <a:xfrm>
            <a:off x="0" y="6858000"/>
            <a:ext cx="9144000" cy="304800"/>
            <a:chOff x="0" y="4128"/>
            <a:chExt cx="5760" cy="192"/>
          </a:xfrm>
        </p:grpSpPr>
        <p:sp>
          <p:nvSpPr>
            <p:cNvPr id="193" name="Google Shape;193;p27"/>
            <p:cNvSpPr/>
            <p:nvPr/>
          </p:nvSpPr>
          <p:spPr>
            <a:xfrm>
              <a:off x="0" y="4128"/>
              <a:ext cx="5760" cy="192"/>
            </a:xfrm>
            <a:prstGeom prst="rect">
              <a:avLst/>
            </a:prstGeom>
            <a:solidFill>
              <a:srgbClr val="3366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4" name="Google Shape;194;p27"/>
            <p:cNvSpPr/>
            <p:nvPr/>
          </p:nvSpPr>
          <p:spPr>
            <a:xfrm>
              <a:off x="2880" y="4128"/>
              <a:ext cx="2880" cy="192"/>
            </a:xfrm>
            <a:prstGeom prst="rect">
              <a:avLst/>
            </a:prstGeom>
            <a:solidFill>
              <a:srgbClr val="3366FF"/>
            </a:solidFill>
            <a:ln>
              <a:noFill/>
            </a:ln>
          </p:spPr>
          <p:txBody>
            <a:bodyPr anchorCtr="0" anchor="t" bIns="45700" lIns="91425" spcFirstLastPara="1" rIns="91425" wrap="square" tIns="45700">
              <a:noAutofit/>
            </a:bodyPr>
            <a:lstStyle/>
            <a:p>
              <a:pPr indent="-342900" lvl="0" marL="342900" marR="0" rtl="0" algn="r">
                <a:spcBef>
                  <a:spcPts val="0"/>
                </a:spcBef>
                <a:spcAft>
                  <a:spcPts val="0"/>
                </a:spcAft>
                <a:buClr>
                  <a:schemeClr val="dk1"/>
                </a:buClr>
                <a:buSzPts val="1120"/>
                <a:buFont typeface="Noto Sans Symbols"/>
                <a:buNone/>
              </a:pPr>
              <a:r>
                <a:t/>
              </a:r>
              <a:endParaRPr b="1" sz="1600">
                <a:solidFill>
                  <a:schemeClr val="dk2"/>
                </a:solidFill>
                <a:latin typeface="Times New Roman"/>
                <a:ea typeface="Times New Roman"/>
                <a:cs typeface="Times New Roman"/>
                <a:sym typeface="Times New Roman"/>
              </a:endParaRPr>
            </a:p>
          </p:txBody>
        </p:sp>
      </p:grpSp>
      <p:sp>
        <p:nvSpPr>
          <p:cNvPr id="195" name="Google Shape;195;p27"/>
          <p:cNvSpPr txBox="1"/>
          <p:nvPr/>
        </p:nvSpPr>
        <p:spPr>
          <a:xfrm>
            <a:off x="2362200" y="990600"/>
            <a:ext cx="5486400" cy="193833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6000">
                <a:solidFill>
                  <a:schemeClr val="dk1"/>
                </a:solidFill>
                <a:latin typeface="Aharoni"/>
                <a:ea typeface="Aharoni"/>
                <a:cs typeface="Aharoni"/>
                <a:sym typeface="Aharoni"/>
              </a:rPr>
              <a:t>Image Segmentation</a:t>
            </a:r>
            <a:endParaRPr b="1" sz="3600">
              <a:solidFill>
                <a:schemeClr val="dk1"/>
              </a:solidFill>
              <a:latin typeface="Aharoni"/>
              <a:ea typeface="Aharoni"/>
              <a:cs typeface="Aharoni"/>
              <a:sym typeface="Aharoni"/>
            </a:endParaRPr>
          </a:p>
        </p:txBody>
      </p:sp>
      <p:sp>
        <p:nvSpPr>
          <p:cNvPr id="196" name="Google Shape;196;p27"/>
          <p:cNvSpPr/>
          <p:nvPr/>
        </p:nvSpPr>
        <p:spPr>
          <a:xfrm>
            <a:off x="3200400" y="4475163"/>
            <a:ext cx="5638800" cy="1163637"/>
          </a:xfrm>
          <a:prstGeom prst="rect">
            <a:avLst/>
          </a:prstGeom>
          <a:noFill/>
          <a:ln>
            <a:noFill/>
          </a:ln>
        </p:spPr>
        <p:txBody>
          <a:bodyPr anchorCtr="0" anchor="t" bIns="45700" lIns="91425" spcFirstLastPara="1" rIns="91425" wrap="square" tIns="45700">
            <a:noAutofit/>
          </a:bodyPr>
          <a:lstStyle/>
          <a:p>
            <a:pPr indent="-342900" lvl="0" marL="342900" marR="0" rtl="0" algn="ctr">
              <a:spcBef>
                <a:spcPts val="0"/>
              </a:spcBef>
              <a:spcAft>
                <a:spcPts val="0"/>
              </a:spcAft>
              <a:buClr>
                <a:schemeClr val="dk1"/>
              </a:buClr>
              <a:buSzPts val="2520"/>
              <a:buFont typeface="Noto Sans Symbols"/>
              <a:buNone/>
            </a:pPr>
            <a:r>
              <a:rPr b="1" lang="en-US" sz="3600">
                <a:solidFill>
                  <a:srgbClr val="0C0C0C"/>
                </a:solidFill>
                <a:latin typeface="Times New Roman"/>
                <a:ea typeface="Times New Roman"/>
                <a:cs typeface="Times New Roman"/>
                <a:sym typeface="Times New Roman"/>
              </a:rPr>
              <a:t>Kiran  TALELE</a:t>
            </a:r>
            <a:endParaRPr/>
          </a:p>
          <a:p>
            <a:pPr indent="-342900" lvl="0" marL="342900" marR="0" rtl="0" algn="ctr">
              <a:spcBef>
                <a:spcPts val="560"/>
              </a:spcBef>
              <a:spcAft>
                <a:spcPts val="0"/>
              </a:spcAft>
              <a:buClr>
                <a:schemeClr val="dk1"/>
              </a:buClr>
              <a:buSzPts val="1960"/>
              <a:buFont typeface="Noto Sans Symbols"/>
              <a:buNone/>
            </a:pPr>
            <a:r>
              <a:rPr lang="en-US" sz="2800">
                <a:solidFill>
                  <a:schemeClr val="dk2"/>
                </a:solidFill>
                <a:latin typeface="Times New Roman"/>
                <a:ea typeface="Times New Roman"/>
                <a:cs typeface="Times New Roman"/>
                <a:sym typeface="Times New Roman"/>
              </a:rPr>
              <a:t> </a:t>
            </a:r>
            <a:r>
              <a:rPr b="1" lang="en-US" sz="2800">
                <a:solidFill>
                  <a:srgbClr val="C00000"/>
                </a:solidFill>
                <a:latin typeface="Times New Roman"/>
                <a:ea typeface="Times New Roman"/>
                <a:cs typeface="Times New Roman"/>
                <a:sym typeface="Times New Roman"/>
              </a:rPr>
              <a:t>  99870 30 881</a:t>
            </a:r>
            <a:endParaRPr b="1" sz="1800">
              <a:solidFill>
                <a:srgbClr val="C00000"/>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grpSp>
        <p:nvGrpSpPr>
          <p:cNvPr id="923" name="Google Shape;923;p45"/>
          <p:cNvGrpSpPr/>
          <p:nvPr/>
        </p:nvGrpSpPr>
        <p:grpSpPr>
          <a:xfrm>
            <a:off x="0" y="6376988"/>
            <a:ext cx="9144000" cy="557212"/>
            <a:chOff x="0" y="6324600"/>
            <a:chExt cx="9144000" cy="557212"/>
          </a:xfrm>
        </p:grpSpPr>
        <p:sp>
          <p:nvSpPr>
            <p:cNvPr id="924" name="Google Shape;924;p45"/>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925" name="Google Shape;925;p45"/>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926" name="Google Shape;926;p45"/>
          <p:cNvSpPr txBox="1"/>
          <p:nvPr>
            <p:ph type="title"/>
          </p:nvPr>
        </p:nvSpPr>
        <p:spPr>
          <a:xfrm>
            <a:off x="457200" y="152400"/>
            <a:ext cx="8229600" cy="3048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2000">
                <a:solidFill>
                  <a:srgbClr val="C00000"/>
                </a:solidFill>
                <a:latin typeface="Arial"/>
                <a:ea typeface="Arial"/>
                <a:cs typeface="Arial"/>
                <a:sym typeface="Arial"/>
              </a:rPr>
              <a:t>Edge Linking using Local Processing . . . .</a:t>
            </a:r>
            <a:endParaRPr/>
          </a:p>
        </p:txBody>
      </p:sp>
      <p:sp>
        <p:nvSpPr>
          <p:cNvPr id="927" name="Google Shape;927;p45"/>
          <p:cNvSpPr/>
          <p:nvPr/>
        </p:nvSpPr>
        <p:spPr>
          <a:xfrm>
            <a:off x="381000" y="722313"/>
            <a:ext cx="8458200" cy="954087"/>
          </a:xfrm>
          <a:prstGeom prst="rect">
            <a:avLst/>
          </a:prstGeom>
          <a:noFill/>
          <a:ln>
            <a:noFill/>
          </a:ln>
        </p:spPr>
        <p:txBody>
          <a:bodyPr anchorCtr="0" anchor="t" bIns="45700" lIns="91425" spcFirstLastPara="1" rIns="91425" wrap="square" tIns="45700">
            <a:noAutofit/>
          </a:bodyPr>
          <a:lstStyle/>
          <a:p>
            <a:pPr indent="-365125" lvl="0" marL="365125" marR="0" rtl="0" algn="l">
              <a:spcBef>
                <a:spcPts val="0"/>
              </a:spcBef>
              <a:spcAft>
                <a:spcPts val="0"/>
              </a:spcAft>
              <a:buNone/>
            </a:pPr>
            <a:r>
              <a:rPr lang="en-US" sz="2800">
                <a:solidFill>
                  <a:schemeClr val="dk1"/>
                </a:solidFill>
                <a:latin typeface="Arial"/>
                <a:ea typeface="Arial"/>
                <a:cs typeface="Arial"/>
                <a:sym typeface="Arial"/>
              </a:rPr>
              <a:t>(iii) Analyse the characteristics of edge pixels in a small neighbourhood say 3x3.</a:t>
            </a:r>
            <a:endParaRPr/>
          </a:p>
        </p:txBody>
      </p:sp>
      <p:sp>
        <p:nvSpPr>
          <p:cNvPr id="928" name="Google Shape;928;p45"/>
          <p:cNvSpPr/>
          <p:nvPr/>
        </p:nvSpPr>
        <p:spPr>
          <a:xfrm>
            <a:off x="381000" y="1941513"/>
            <a:ext cx="8458200" cy="954087"/>
          </a:xfrm>
          <a:prstGeom prst="rect">
            <a:avLst/>
          </a:prstGeom>
          <a:noFill/>
          <a:ln>
            <a:noFill/>
          </a:ln>
        </p:spPr>
        <p:txBody>
          <a:bodyPr anchorCtr="0" anchor="t" bIns="45700" lIns="91425" spcFirstLastPara="1" rIns="91425" wrap="square" tIns="45700">
            <a:noAutofit/>
          </a:bodyPr>
          <a:lstStyle/>
          <a:p>
            <a:pPr indent="-533400" lvl="0" marL="533400" marR="0" rtl="0" algn="l">
              <a:spcBef>
                <a:spcPts val="0"/>
              </a:spcBef>
              <a:spcAft>
                <a:spcPts val="0"/>
              </a:spcAft>
              <a:buNone/>
            </a:pPr>
            <a:r>
              <a:rPr lang="en-US" sz="2800">
                <a:solidFill>
                  <a:schemeClr val="dk1"/>
                </a:solidFill>
                <a:latin typeface="Arial"/>
                <a:ea typeface="Arial"/>
                <a:cs typeface="Arial"/>
                <a:sym typeface="Arial"/>
              </a:rPr>
              <a:t>(iv) Link all the points that are similar according to a set of predefined criteria </a:t>
            </a:r>
            <a:endParaRPr/>
          </a:p>
        </p:txBody>
      </p:sp>
      <p:sp>
        <p:nvSpPr>
          <p:cNvPr id="929" name="Google Shape;929;p45"/>
          <p:cNvSpPr/>
          <p:nvPr/>
        </p:nvSpPr>
        <p:spPr>
          <a:xfrm>
            <a:off x="381000" y="3213100"/>
            <a:ext cx="8458200" cy="1816100"/>
          </a:xfrm>
          <a:prstGeom prst="rect">
            <a:avLst/>
          </a:prstGeom>
          <a:noFill/>
          <a:ln>
            <a:noFill/>
          </a:ln>
        </p:spPr>
        <p:txBody>
          <a:bodyPr anchorCtr="0" anchor="t" bIns="45700" lIns="91425" spcFirstLastPara="1" rIns="91425" wrap="square" tIns="45700">
            <a:noAutofit/>
          </a:bodyPr>
          <a:lstStyle/>
          <a:p>
            <a:pPr indent="-365125" lvl="0" marL="365125" marR="0" rtl="0" algn="l">
              <a:spcBef>
                <a:spcPts val="0"/>
              </a:spcBef>
              <a:spcAft>
                <a:spcPts val="0"/>
              </a:spcAft>
              <a:buNone/>
            </a:pPr>
            <a:r>
              <a:rPr lang="en-US" sz="2800">
                <a:solidFill>
                  <a:schemeClr val="dk1"/>
                </a:solidFill>
                <a:latin typeface="Arial"/>
                <a:ea typeface="Arial"/>
                <a:cs typeface="Arial"/>
                <a:sym typeface="Arial"/>
              </a:rPr>
              <a:t>(v) Two basic properties of pixels are :</a:t>
            </a:r>
            <a:endParaRPr/>
          </a:p>
          <a:p>
            <a:pPr indent="-365125" lvl="0" marL="365125" marR="0" rtl="0" algn="l">
              <a:spcBef>
                <a:spcPts val="0"/>
              </a:spcBef>
              <a:spcAft>
                <a:spcPts val="0"/>
              </a:spcAft>
              <a:buNone/>
            </a:pPr>
            <a:r>
              <a:t/>
            </a:r>
            <a:endParaRPr sz="2800">
              <a:solidFill>
                <a:schemeClr val="dk1"/>
              </a:solidFill>
              <a:latin typeface="Arial"/>
              <a:ea typeface="Arial"/>
              <a:cs typeface="Arial"/>
              <a:sym typeface="Arial"/>
            </a:endParaRPr>
          </a:p>
          <a:p>
            <a:pPr indent="-365125" lvl="0" marL="365125" marR="0" rtl="0" algn="l">
              <a:spcBef>
                <a:spcPts val="0"/>
              </a:spcBef>
              <a:spcAft>
                <a:spcPts val="0"/>
              </a:spcAft>
              <a:buNone/>
            </a:pPr>
            <a:r>
              <a:rPr lang="en-US" sz="2800">
                <a:solidFill>
                  <a:schemeClr val="dk1"/>
                </a:solidFill>
                <a:latin typeface="Arial"/>
                <a:ea typeface="Arial"/>
                <a:cs typeface="Arial"/>
                <a:sym typeface="Arial"/>
              </a:rPr>
              <a:t>      a)  Strength of Gradient </a:t>
            </a:r>
            <a:endParaRPr/>
          </a:p>
          <a:p>
            <a:pPr indent="-365125" lvl="0" marL="365125" marR="0" rtl="0" algn="l">
              <a:spcBef>
                <a:spcPts val="0"/>
              </a:spcBef>
              <a:spcAft>
                <a:spcPts val="0"/>
              </a:spcAft>
              <a:buNone/>
            </a:pPr>
            <a:r>
              <a:rPr lang="en-US" sz="2800">
                <a:solidFill>
                  <a:schemeClr val="dk1"/>
                </a:solidFill>
                <a:latin typeface="Arial"/>
                <a:ea typeface="Arial"/>
                <a:cs typeface="Arial"/>
                <a:sym typeface="Arial"/>
              </a:rPr>
              <a:t>      b)  Direction of Gradient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8"/>
                                        </p:tgtEl>
                                        <p:attrNameLst>
                                          <p:attrName>style.visibility</p:attrName>
                                        </p:attrNameLst>
                                      </p:cBhvr>
                                      <p:to>
                                        <p:strVal val="visible"/>
                                      </p:to>
                                    </p:set>
                                    <p:animEffect filter="fade" transition="in">
                                      <p:cBhvr>
                                        <p:cTn dur="500"/>
                                        <p:tgtEl>
                                          <p:spTgt spid="9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9"/>
                                        </p:tgtEl>
                                        <p:attrNameLst>
                                          <p:attrName>style.visibility</p:attrName>
                                        </p:attrNameLst>
                                      </p:cBhvr>
                                      <p:to>
                                        <p:strVal val="visible"/>
                                      </p:to>
                                    </p:set>
                                    <p:animEffect filter="fade" transition="in">
                                      <p:cBhvr>
                                        <p:cTn dur="500"/>
                                        <p:tgtEl>
                                          <p:spTgt spid="9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grpSp>
        <p:nvGrpSpPr>
          <p:cNvPr id="934" name="Google Shape;934;p46"/>
          <p:cNvGrpSpPr/>
          <p:nvPr/>
        </p:nvGrpSpPr>
        <p:grpSpPr>
          <a:xfrm>
            <a:off x="0" y="6376988"/>
            <a:ext cx="9144000" cy="557212"/>
            <a:chOff x="0" y="6324600"/>
            <a:chExt cx="9144000" cy="557212"/>
          </a:xfrm>
        </p:grpSpPr>
        <p:sp>
          <p:nvSpPr>
            <p:cNvPr id="935" name="Google Shape;935;p46"/>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936" name="Google Shape;936;p46"/>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937" name="Google Shape;937;p46"/>
          <p:cNvSpPr txBox="1"/>
          <p:nvPr>
            <p:ph type="title"/>
          </p:nvPr>
        </p:nvSpPr>
        <p:spPr>
          <a:xfrm>
            <a:off x="457200" y="152400"/>
            <a:ext cx="8229600" cy="3048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2000">
                <a:solidFill>
                  <a:srgbClr val="C00000"/>
                </a:solidFill>
                <a:latin typeface="Arial"/>
                <a:ea typeface="Arial"/>
                <a:cs typeface="Arial"/>
                <a:sym typeface="Arial"/>
              </a:rPr>
              <a:t>Edge Linking using Local Processing . . . .</a:t>
            </a:r>
            <a:endParaRPr/>
          </a:p>
        </p:txBody>
      </p:sp>
      <p:sp>
        <p:nvSpPr>
          <p:cNvPr id="938" name="Google Shape;938;p46"/>
          <p:cNvSpPr/>
          <p:nvPr/>
        </p:nvSpPr>
        <p:spPr>
          <a:xfrm>
            <a:off x="381000" y="914400"/>
            <a:ext cx="9067800" cy="1816100"/>
          </a:xfrm>
          <a:prstGeom prst="rect">
            <a:avLst/>
          </a:prstGeom>
          <a:noFill/>
          <a:ln>
            <a:noFill/>
          </a:ln>
        </p:spPr>
        <p:txBody>
          <a:bodyPr anchorCtr="0" anchor="t" bIns="45700" lIns="91425" spcFirstLastPara="1" rIns="91425" wrap="square" tIns="45700">
            <a:noAutofit/>
          </a:bodyPr>
          <a:lstStyle/>
          <a:p>
            <a:pPr indent="-466725" lvl="0" marL="466725" marR="0" rtl="0" algn="l">
              <a:spcBef>
                <a:spcPts val="0"/>
              </a:spcBef>
              <a:spcAft>
                <a:spcPts val="0"/>
              </a:spcAft>
              <a:buNone/>
            </a:pPr>
            <a:r>
              <a:rPr lang="en-US" sz="2800">
                <a:solidFill>
                  <a:schemeClr val="dk1"/>
                </a:solidFill>
                <a:latin typeface="Arial"/>
                <a:ea typeface="Arial"/>
                <a:cs typeface="Arial"/>
                <a:sym typeface="Arial"/>
              </a:rPr>
              <a:t>(v) An edge pixels with co-ordinates (x’, y’) is similar in magnitude to the pixel at  (x,y) if the following condition is satisfied  </a:t>
            </a:r>
            <a:endParaRPr/>
          </a:p>
          <a:p>
            <a:pPr indent="-365125" lvl="0" marL="365125" marR="0" rtl="0" algn="l">
              <a:spcBef>
                <a:spcPts val="0"/>
              </a:spcBef>
              <a:spcAft>
                <a:spcPts val="0"/>
              </a:spcAft>
              <a:buNone/>
            </a:pPr>
            <a:r>
              <a:t/>
            </a:r>
            <a:endParaRPr sz="2800">
              <a:solidFill>
                <a:schemeClr val="dk1"/>
              </a:solidFill>
              <a:latin typeface="Arial"/>
              <a:ea typeface="Arial"/>
              <a:cs typeface="Arial"/>
              <a:sym typeface="Arial"/>
            </a:endParaRPr>
          </a:p>
        </p:txBody>
      </p:sp>
      <p:grpSp>
        <p:nvGrpSpPr>
          <p:cNvPr id="939" name="Google Shape;939;p46"/>
          <p:cNvGrpSpPr/>
          <p:nvPr/>
        </p:nvGrpSpPr>
        <p:grpSpPr>
          <a:xfrm>
            <a:off x="762000" y="2743200"/>
            <a:ext cx="8458200" cy="2373313"/>
            <a:chOff x="762000" y="2732088"/>
            <a:chExt cx="8458200" cy="2373312"/>
          </a:xfrm>
        </p:grpSpPr>
        <p:sp>
          <p:nvSpPr>
            <p:cNvPr id="940" name="Google Shape;940;p46"/>
            <p:cNvSpPr/>
            <p:nvPr/>
          </p:nvSpPr>
          <p:spPr>
            <a:xfrm>
              <a:off x="762000" y="2787650"/>
              <a:ext cx="8458200" cy="584200"/>
            </a:xfrm>
            <a:prstGeom prst="rect">
              <a:avLst/>
            </a:prstGeom>
            <a:noFill/>
            <a:ln>
              <a:noFill/>
            </a:ln>
          </p:spPr>
          <p:txBody>
            <a:bodyPr anchorCtr="0" anchor="t" bIns="45700" lIns="91425" spcFirstLastPara="1" rIns="91425" wrap="square" tIns="45700">
              <a:noAutofit/>
            </a:bodyPr>
            <a:lstStyle/>
            <a:p>
              <a:pPr indent="-533400" lvl="0" marL="533400" marR="0" rtl="0" algn="l">
                <a:spcBef>
                  <a:spcPts val="0"/>
                </a:spcBef>
                <a:spcAft>
                  <a:spcPts val="0"/>
                </a:spcAft>
                <a:buNone/>
              </a:pPr>
              <a:r>
                <a:rPr b="1" lang="en-US" sz="3200">
                  <a:solidFill>
                    <a:schemeClr val="dk1"/>
                  </a:solidFill>
                  <a:latin typeface="Arial"/>
                  <a:ea typeface="Arial"/>
                  <a:cs typeface="Arial"/>
                  <a:sym typeface="Arial"/>
                </a:rPr>
                <a:t>If</a:t>
              </a:r>
              <a:r>
                <a:rPr lang="en-US" sz="2800">
                  <a:solidFill>
                    <a:schemeClr val="dk1"/>
                  </a:solidFill>
                  <a:latin typeface="Arial"/>
                  <a:ea typeface="Arial"/>
                  <a:cs typeface="Arial"/>
                  <a:sym typeface="Arial"/>
                </a:rPr>
                <a:t>    </a:t>
              </a:r>
              <a:endParaRPr/>
            </a:p>
          </p:txBody>
        </p:sp>
        <p:sp>
          <p:nvSpPr>
            <p:cNvPr id="941" name="Google Shape;941;p46"/>
            <p:cNvSpPr txBox="1"/>
            <p:nvPr/>
          </p:nvSpPr>
          <p:spPr>
            <a:xfrm>
              <a:off x="4495800" y="2732088"/>
              <a:ext cx="3429000" cy="107791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  </a:t>
              </a:r>
              <a:r>
                <a:rPr lang="en-US" sz="3200">
                  <a:solidFill>
                    <a:schemeClr val="dk1"/>
                  </a:solidFill>
                  <a:latin typeface="Times New Roman"/>
                  <a:ea typeface="Times New Roman"/>
                  <a:cs typeface="Times New Roman"/>
                  <a:sym typeface="Times New Roman"/>
                </a:rPr>
                <a:t>Magnitude</a:t>
              </a:r>
              <a:endParaRPr/>
            </a:p>
            <a:p>
              <a:pPr indent="0" lvl="0" marL="0" marR="0" rtl="0" algn="l">
                <a:spcBef>
                  <a:spcPts val="0"/>
                </a:spcBef>
                <a:spcAft>
                  <a:spcPts val="0"/>
                </a:spcAft>
                <a:buNone/>
              </a:pPr>
              <a:r>
                <a:rPr lang="en-US" sz="3200">
                  <a:solidFill>
                    <a:schemeClr val="dk1"/>
                  </a:solidFill>
                  <a:latin typeface="Times New Roman"/>
                  <a:ea typeface="Times New Roman"/>
                  <a:cs typeface="Times New Roman"/>
                  <a:sym typeface="Times New Roman"/>
                </a:rPr>
                <a:t>    Threshold</a:t>
              </a:r>
              <a:endParaRPr/>
            </a:p>
          </p:txBody>
        </p:sp>
        <p:pic>
          <p:nvPicPr>
            <p:cNvPr id="942" name="Google Shape;942;p46"/>
            <p:cNvPicPr preferRelativeResize="0"/>
            <p:nvPr/>
          </p:nvPicPr>
          <p:blipFill rotWithShape="1">
            <a:blip r:embed="rId3">
              <a:alphaModFix/>
            </a:blip>
            <a:srcRect b="0" l="0" r="0" t="0"/>
            <a:stretch/>
          </p:blipFill>
          <p:spPr>
            <a:xfrm>
              <a:off x="1143000" y="2744788"/>
              <a:ext cx="3276600" cy="647700"/>
            </a:xfrm>
            <a:prstGeom prst="rect">
              <a:avLst/>
            </a:prstGeom>
            <a:noFill/>
            <a:ln>
              <a:noFill/>
            </a:ln>
          </p:spPr>
        </p:pic>
        <p:pic>
          <p:nvPicPr>
            <p:cNvPr id="943" name="Google Shape;943;p46"/>
            <p:cNvPicPr preferRelativeResize="0"/>
            <p:nvPr/>
          </p:nvPicPr>
          <p:blipFill rotWithShape="1">
            <a:blip r:embed="rId4">
              <a:alphaModFix/>
            </a:blip>
            <a:srcRect b="0" l="0" r="0" t="0"/>
            <a:stretch/>
          </p:blipFill>
          <p:spPr>
            <a:xfrm>
              <a:off x="784225" y="4457700"/>
              <a:ext cx="4216400" cy="647700"/>
            </a:xfrm>
            <a:prstGeom prst="rect">
              <a:avLst/>
            </a:prstGeom>
            <a:noFill/>
            <a:ln>
              <a:noFill/>
            </a:ln>
          </p:spPr>
        </p:pic>
        <p:sp>
          <p:nvSpPr>
            <p:cNvPr id="944" name="Google Shape;944;p46"/>
            <p:cNvSpPr txBox="1"/>
            <p:nvPr/>
          </p:nvSpPr>
          <p:spPr>
            <a:xfrm>
              <a:off x="762000" y="3646488"/>
              <a:ext cx="3429000" cy="58578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Where</a:t>
              </a:r>
              <a:endParaRPr sz="3200">
                <a:solidFill>
                  <a:schemeClr val="dk1"/>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9"/>
                                        </p:tgtEl>
                                        <p:attrNameLst>
                                          <p:attrName>style.visibility</p:attrName>
                                        </p:attrNameLst>
                                      </p:cBhvr>
                                      <p:to>
                                        <p:strVal val="visible"/>
                                      </p:to>
                                    </p:set>
                                    <p:animEffect filter="fade" transition="in">
                                      <p:cBhvr>
                                        <p:cTn dur="500"/>
                                        <p:tgtEl>
                                          <p:spTgt spid="9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grpSp>
        <p:nvGrpSpPr>
          <p:cNvPr id="949" name="Google Shape;949;p47"/>
          <p:cNvGrpSpPr/>
          <p:nvPr/>
        </p:nvGrpSpPr>
        <p:grpSpPr>
          <a:xfrm>
            <a:off x="0" y="6376988"/>
            <a:ext cx="9144000" cy="557212"/>
            <a:chOff x="0" y="6324600"/>
            <a:chExt cx="9144000" cy="557212"/>
          </a:xfrm>
        </p:grpSpPr>
        <p:sp>
          <p:nvSpPr>
            <p:cNvPr id="950" name="Google Shape;950;p47"/>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951" name="Google Shape;951;p47"/>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952" name="Google Shape;952;p47"/>
          <p:cNvSpPr txBox="1"/>
          <p:nvPr>
            <p:ph type="title"/>
          </p:nvPr>
        </p:nvSpPr>
        <p:spPr>
          <a:xfrm>
            <a:off x="457200" y="152400"/>
            <a:ext cx="8229600" cy="3048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2000">
                <a:solidFill>
                  <a:srgbClr val="C00000"/>
                </a:solidFill>
                <a:latin typeface="Arial"/>
                <a:ea typeface="Arial"/>
                <a:cs typeface="Arial"/>
                <a:sym typeface="Arial"/>
              </a:rPr>
              <a:t>Edge Linking using Local Processing . . . .</a:t>
            </a:r>
            <a:endParaRPr/>
          </a:p>
        </p:txBody>
      </p:sp>
      <p:sp>
        <p:nvSpPr>
          <p:cNvPr id="953" name="Google Shape;953;p47"/>
          <p:cNvSpPr/>
          <p:nvPr/>
        </p:nvSpPr>
        <p:spPr>
          <a:xfrm>
            <a:off x="76200" y="685800"/>
            <a:ext cx="9067800" cy="1816100"/>
          </a:xfrm>
          <a:prstGeom prst="rect">
            <a:avLst/>
          </a:prstGeom>
          <a:noFill/>
          <a:ln>
            <a:noFill/>
          </a:ln>
        </p:spPr>
        <p:txBody>
          <a:bodyPr anchorCtr="0" anchor="t" bIns="45700" lIns="91425" spcFirstLastPara="1" rIns="91425" wrap="square" tIns="45700">
            <a:noAutofit/>
          </a:bodyPr>
          <a:lstStyle/>
          <a:p>
            <a:pPr indent="-466725" lvl="0" marL="466725" marR="0" rtl="0" algn="l">
              <a:spcBef>
                <a:spcPts val="0"/>
              </a:spcBef>
              <a:spcAft>
                <a:spcPts val="0"/>
              </a:spcAft>
              <a:buNone/>
            </a:pPr>
            <a:r>
              <a:rPr lang="en-US" sz="2800">
                <a:solidFill>
                  <a:schemeClr val="dk1"/>
                </a:solidFill>
                <a:latin typeface="Arial"/>
                <a:ea typeface="Arial"/>
                <a:cs typeface="Arial"/>
                <a:sym typeface="Arial"/>
              </a:rPr>
              <a:t>(vi) An edge pixels with co-ordinates (x’, y’) is similar in direction to the pixel at  (x,y) if the following condition is satisfied  </a:t>
            </a:r>
            <a:endParaRPr/>
          </a:p>
          <a:p>
            <a:pPr indent="-365125" lvl="0" marL="365125" marR="0" rtl="0" algn="l">
              <a:spcBef>
                <a:spcPts val="0"/>
              </a:spcBef>
              <a:spcAft>
                <a:spcPts val="0"/>
              </a:spcAft>
              <a:buNone/>
            </a:pPr>
            <a:r>
              <a:t/>
            </a:r>
            <a:endParaRPr sz="2800">
              <a:solidFill>
                <a:schemeClr val="dk1"/>
              </a:solidFill>
              <a:latin typeface="Arial"/>
              <a:ea typeface="Arial"/>
              <a:cs typeface="Arial"/>
              <a:sym typeface="Arial"/>
            </a:endParaRPr>
          </a:p>
        </p:txBody>
      </p:sp>
      <p:grpSp>
        <p:nvGrpSpPr>
          <p:cNvPr id="954" name="Google Shape;954;p47"/>
          <p:cNvGrpSpPr/>
          <p:nvPr/>
        </p:nvGrpSpPr>
        <p:grpSpPr>
          <a:xfrm>
            <a:off x="609600" y="2732088"/>
            <a:ext cx="8534400" cy="3071812"/>
            <a:chOff x="609600" y="2732088"/>
            <a:chExt cx="8534400" cy="3071812"/>
          </a:xfrm>
        </p:grpSpPr>
        <p:sp>
          <p:nvSpPr>
            <p:cNvPr id="955" name="Google Shape;955;p47"/>
            <p:cNvSpPr/>
            <p:nvPr/>
          </p:nvSpPr>
          <p:spPr>
            <a:xfrm>
              <a:off x="685800" y="2743200"/>
              <a:ext cx="8458200" cy="584200"/>
            </a:xfrm>
            <a:prstGeom prst="rect">
              <a:avLst/>
            </a:prstGeom>
            <a:noFill/>
            <a:ln>
              <a:noFill/>
            </a:ln>
          </p:spPr>
          <p:txBody>
            <a:bodyPr anchorCtr="0" anchor="t" bIns="45700" lIns="91425" spcFirstLastPara="1" rIns="91425" wrap="square" tIns="45700">
              <a:noAutofit/>
            </a:bodyPr>
            <a:lstStyle/>
            <a:p>
              <a:pPr indent="-533400" lvl="0" marL="533400" marR="0" rtl="0" algn="l">
                <a:spcBef>
                  <a:spcPts val="0"/>
                </a:spcBef>
                <a:spcAft>
                  <a:spcPts val="0"/>
                </a:spcAft>
                <a:buNone/>
              </a:pPr>
              <a:r>
                <a:rPr b="1" lang="en-US" sz="3200">
                  <a:solidFill>
                    <a:schemeClr val="dk1"/>
                  </a:solidFill>
                  <a:latin typeface="Arial"/>
                  <a:ea typeface="Arial"/>
                  <a:cs typeface="Arial"/>
                  <a:sym typeface="Arial"/>
                </a:rPr>
                <a:t>If</a:t>
              </a:r>
              <a:r>
                <a:rPr lang="en-US" sz="2800">
                  <a:solidFill>
                    <a:schemeClr val="dk1"/>
                  </a:solidFill>
                  <a:latin typeface="Arial"/>
                  <a:ea typeface="Arial"/>
                  <a:cs typeface="Arial"/>
                  <a:sym typeface="Arial"/>
                </a:rPr>
                <a:t>    </a:t>
              </a:r>
              <a:endParaRPr/>
            </a:p>
          </p:txBody>
        </p:sp>
        <p:sp>
          <p:nvSpPr>
            <p:cNvPr id="956" name="Google Shape;956;p47"/>
            <p:cNvSpPr txBox="1"/>
            <p:nvPr/>
          </p:nvSpPr>
          <p:spPr>
            <a:xfrm>
              <a:off x="4495800" y="2732088"/>
              <a:ext cx="3429000" cy="58578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  Angle</a:t>
              </a:r>
              <a:r>
                <a:rPr lang="en-US" sz="3200">
                  <a:solidFill>
                    <a:schemeClr val="dk1"/>
                  </a:solidFill>
                  <a:latin typeface="Times New Roman"/>
                  <a:ea typeface="Times New Roman"/>
                  <a:cs typeface="Times New Roman"/>
                  <a:sym typeface="Times New Roman"/>
                </a:rPr>
                <a:t> Threshold</a:t>
              </a:r>
              <a:endParaRPr/>
            </a:p>
          </p:txBody>
        </p:sp>
        <p:sp>
          <p:nvSpPr>
            <p:cNvPr id="957" name="Google Shape;957;p47"/>
            <p:cNvSpPr txBox="1"/>
            <p:nvPr/>
          </p:nvSpPr>
          <p:spPr>
            <a:xfrm>
              <a:off x="609600" y="3616325"/>
              <a:ext cx="3429000" cy="584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Where</a:t>
              </a:r>
              <a:endParaRPr sz="3200">
                <a:solidFill>
                  <a:schemeClr val="dk1"/>
                </a:solidFill>
                <a:latin typeface="Times New Roman"/>
                <a:ea typeface="Times New Roman"/>
                <a:cs typeface="Times New Roman"/>
                <a:sym typeface="Times New Roman"/>
              </a:endParaRPr>
            </a:p>
          </p:txBody>
        </p:sp>
        <p:pic>
          <p:nvPicPr>
            <p:cNvPr id="958" name="Google Shape;958;p47"/>
            <p:cNvPicPr preferRelativeResize="0"/>
            <p:nvPr/>
          </p:nvPicPr>
          <p:blipFill rotWithShape="1">
            <a:blip r:embed="rId3">
              <a:alphaModFix/>
            </a:blip>
            <a:srcRect b="0" l="0" r="0" t="0"/>
            <a:stretch/>
          </p:blipFill>
          <p:spPr>
            <a:xfrm>
              <a:off x="1143000" y="2743200"/>
              <a:ext cx="3390900" cy="584200"/>
            </a:xfrm>
            <a:prstGeom prst="rect">
              <a:avLst/>
            </a:prstGeom>
            <a:noFill/>
            <a:ln>
              <a:noFill/>
            </a:ln>
          </p:spPr>
        </p:pic>
        <p:pic>
          <p:nvPicPr>
            <p:cNvPr id="959" name="Google Shape;959;p47"/>
            <p:cNvPicPr preferRelativeResize="0"/>
            <p:nvPr/>
          </p:nvPicPr>
          <p:blipFill rotWithShape="1">
            <a:blip r:embed="rId4">
              <a:alphaModFix/>
            </a:blip>
            <a:srcRect b="0" l="0" r="0" t="0"/>
            <a:stretch/>
          </p:blipFill>
          <p:spPr>
            <a:xfrm>
              <a:off x="649288" y="4724400"/>
              <a:ext cx="4191000" cy="1079500"/>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4"/>
                                        </p:tgtEl>
                                        <p:attrNameLst>
                                          <p:attrName>style.visibility</p:attrName>
                                        </p:attrNameLst>
                                      </p:cBhvr>
                                      <p:to>
                                        <p:strVal val="visible"/>
                                      </p:to>
                                    </p:set>
                                    <p:animEffect filter="fade" transition="in">
                                      <p:cBhvr>
                                        <p:cTn dur="500"/>
                                        <p:tgtEl>
                                          <p:spTgt spid="9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grpSp>
        <p:nvGrpSpPr>
          <p:cNvPr id="964" name="Google Shape;964;p48"/>
          <p:cNvGrpSpPr/>
          <p:nvPr/>
        </p:nvGrpSpPr>
        <p:grpSpPr>
          <a:xfrm>
            <a:off x="0" y="6376988"/>
            <a:ext cx="9144000" cy="557212"/>
            <a:chOff x="0" y="6324600"/>
            <a:chExt cx="9144000" cy="557212"/>
          </a:xfrm>
        </p:grpSpPr>
        <p:sp>
          <p:nvSpPr>
            <p:cNvPr id="965" name="Google Shape;965;p48"/>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966" name="Google Shape;966;p48"/>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967" name="Google Shape;967;p48"/>
          <p:cNvSpPr txBox="1"/>
          <p:nvPr>
            <p:ph type="title"/>
          </p:nvPr>
        </p:nvSpPr>
        <p:spPr>
          <a:xfrm>
            <a:off x="457200" y="152400"/>
            <a:ext cx="8229600" cy="3048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2000">
                <a:solidFill>
                  <a:srgbClr val="C00000"/>
                </a:solidFill>
                <a:latin typeface="Arial"/>
                <a:ea typeface="Arial"/>
                <a:cs typeface="Arial"/>
                <a:sym typeface="Arial"/>
              </a:rPr>
              <a:t>Edge Linking using Local Processing . . . .</a:t>
            </a:r>
            <a:endParaRPr/>
          </a:p>
        </p:txBody>
      </p:sp>
      <p:sp>
        <p:nvSpPr>
          <p:cNvPr id="968" name="Google Shape;968;p48"/>
          <p:cNvSpPr/>
          <p:nvPr/>
        </p:nvSpPr>
        <p:spPr>
          <a:xfrm>
            <a:off x="685800" y="2743200"/>
            <a:ext cx="8458200" cy="523875"/>
          </a:xfrm>
          <a:prstGeom prst="rect">
            <a:avLst/>
          </a:prstGeom>
          <a:noFill/>
          <a:ln>
            <a:noFill/>
          </a:ln>
        </p:spPr>
        <p:txBody>
          <a:bodyPr anchorCtr="0" anchor="t" bIns="45700" lIns="91425" spcFirstLastPara="1" rIns="91425" wrap="square" tIns="45700">
            <a:noAutofit/>
          </a:bodyPr>
          <a:lstStyle/>
          <a:p>
            <a:pPr indent="-533400" lvl="0" marL="533400" marR="0" rtl="0" algn="l">
              <a:spcBef>
                <a:spcPts val="0"/>
              </a:spcBef>
              <a:spcAft>
                <a:spcPts val="0"/>
              </a:spcAft>
              <a:buNone/>
            </a:pPr>
            <a:r>
              <a:rPr lang="en-US" sz="2800">
                <a:solidFill>
                  <a:schemeClr val="dk1"/>
                </a:solidFill>
                <a:latin typeface="Arial"/>
                <a:ea typeface="Arial"/>
                <a:cs typeface="Arial"/>
                <a:sym typeface="Arial"/>
              </a:rPr>
              <a:t>    </a:t>
            </a:r>
            <a:endParaRPr/>
          </a:p>
        </p:txBody>
      </p:sp>
      <p:sp>
        <p:nvSpPr>
          <p:cNvPr id="969" name="Google Shape;969;p48"/>
          <p:cNvSpPr txBox="1"/>
          <p:nvPr/>
        </p:nvSpPr>
        <p:spPr>
          <a:xfrm>
            <a:off x="4800600" y="2895600"/>
            <a:ext cx="3429000" cy="584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  Angle</a:t>
            </a:r>
            <a:r>
              <a:rPr lang="en-US" sz="3200">
                <a:solidFill>
                  <a:schemeClr val="dk1"/>
                </a:solidFill>
                <a:latin typeface="Times New Roman"/>
                <a:ea typeface="Times New Roman"/>
                <a:cs typeface="Times New Roman"/>
                <a:sym typeface="Times New Roman"/>
              </a:rPr>
              <a:t> Threshold</a:t>
            </a:r>
            <a:endParaRPr/>
          </a:p>
        </p:txBody>
      </p:sp>
      <p:sp>
        <p:nvSpPr>
          <p:cNvPr id="970" name="Google Shape;970;p48"/>
          <p:cNvSpPr txBox="1"/>
          <p:nvPr/>
        </p:nvSpPr>
        <p:spPr>
          <a:xfrm>
            <a:off x="609600" y="3759200"/>
            <a:ext cx="3429000" cy="584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  Then</a:t>
            </a:r>
            <a:endParaRPr sz="3200">
              <a:solidFill>
                <a:schemeClr val="dk1"/>
              </a:solidFill>
              <a:latin typeface="Times New Roman"/>
              <a:ea typeface="Times New Roman"/>
              <a:cs typeface="Times New Roman"/>
              <a:sym typeface="Times New Roman"/>
            </a:endParaRPr>
          </a:p>
        </p:txBody>
      </p:sp>
      <p:pic>
        <p:nvPicPr>
          <p:cNvPr id="971" name="Google Shape;971;p48"/>
          <p:cNvPicPr preferRelativeResize="0"/>
          <p:nvPr/>
        </p:nvPicPr>
        <p:blipFill rotWithShape="1">
          <a:blip r:embed="rId3">
            <a:alphaModFix/>
          </a:blip>
          <a:srcRect b="0" l="0" r="0" t="0"/>
          <a:stretch/>
        </p:blipFill>
        <p:spPr>
          <a:xfrm>
            <a:off x="1409700" y="2971800"/>
            <a:ext cx="3390900" cy="584200"/>
          </a:xfrm>
          <a:prstGeom prst="rect">
            <a:avLst/>
          </a:prstGeom>
          <a:noFill/>
          <a:ln>
            <a:noFill/>
          </a:ln>
        </p:spPr>
      </p:pic>
      <p:sp>
        <p:nvSpPr>
          <p:cNvPr id="972" name="Google Shape;972;p48"/>
          <p:cNvSpPr txBox="1"/>
          <p:nvPr/>
        </p:nvSpPr>
        <p:spPr>
          <a:xfrm>
            <a:off x="4800600" y="1600200"/>
            <a:ext cx="3429000" cy="10779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  </a:t>
            </a:r>
            <a:r>
              <a:rPr lang="en-US" sz="3200">
                <a:solidFill>
                  <a:schemeClr val="dk1"/>
                </a:solidFill>
                <a:latin typeface="Times New Roman"/>
                <a:ea typeface="Times New Roman"/>
                <a:cs typeface="Times New Roman"/>
                <a:sym typeface="Times New Roman"/>
              </a:rPr>
              <a:t>Magnitude</a:t>
            </a:r>
            <a:endParaRPr/>
          </a:p>
          <a:p>
            <a:pPr indent="0" lvl="0" marL="0" marR="0" rtl="0" algn="l">
              <a:spcBef>
                <a:spcPts val="0"/>
              </a:spcBef>
              <a:spcAft>
                <a:spcPts val="0"/>
              </a:spcAft>
              <a:buNone/>
            </a:pPr>
            <a:r>
              <a:rPr lang="en-US" sz="3200">
                <a:solidFill>
                  <a:schemeClr val="dk1"/>
                </a:solidFill>
                <a:latin typeface="Times New Roman"/>
                <a:ea typeface="Times New Roman"/>
                <a:cs typeface="Times New Roman"/>
                <a:sym typeface="Times New Roman"/>
              </a:rPr>
              <a:t>    Threshold</a:t>
            </a:r>
            <a:endParaRPr/>
          </a:p>
        </p:txBody>
      </p:sp>
      <p:pic>
        <p:nvPicPr>
          <p:cNvPr id="973" name="Google Shape;973;p48"/>
          <p:cNvPicPr preferRelativeResize="0"/>
          <p:nvPr/>
        </p:nvPicPr>
        <p:blipFill rotWithShape="1">
          <a:blip r:embed="rId4">
            <a:alphaModFix/>
          </a:blip>
          <a:srcRect b="0" l="0" r="0" t="0"/>
          <a:stretch/>
        </p:blipFill>
        <p:spPr>
          <a:xfrm>
            <a:off x="1447800" y="1611313"/>
            <a:ext cx="3276600" cy="647700"/>
          </a:xfrm>
          <a:prstGeom prst="rect">
            <a:avLst/>
          </a:prstGeom>
          <a:noFill/>
          <a:ln>
            <a:noFill/>
          </a:ln>
        </p:spPr>
      </p:pic>
      <p:sp>
        <p:nvSpPr>
          <p:cNvPr id="974" name="Google Shape;974;p48"/>
          <p:cNvSpPr/>
          <p:nvPr/>
        </p:nvSpPr>
        <p:spPr>
          <a:xfrm>
            <a:off x="914400" y="1625600"/>
            <a:ext cx="8458200" cy="584200"/>
          </a:xfrm>
          <a:prstGeom prst="rect">
            <a:avLst/>
          </a:prstGeom>
          <a:noFill/>
          <a:ln>
            <a:noFill/>
          </a:ln>
        </p:spPr>
        <p:txBody>
          <a:bodyPr anchorCtr="0" anchor="t" bIns="45700" lIns="91425" spcFirstLastPara="1" rIns="91425" wrap="square" tIns="45700">
            <a:noAutofit/>
          </a:bodyPr>
          <a:lstStyle/>
          <a:p>
            <a:pPr indent="-533400" lvl="0" marL="533400" marR="0" rtl="0" algn="l">
              <a:spcBef>
                <a:spcPts val="0"/>
              </a:spcBef>
              <a:spcAft>
                <a:spcPts val="0"/>
              </a:spcAft>
              <a:buNone/>
            </a:pPr>
            <a:r>
              <a:rPr b="1" lang="en-US" sz="3200">
                <a:solidFill>
                  <a:schemeClr val="dk1"/>
                </a:solidFill>
                <a:latin typeface="Arial"/>
                <a:ea typeface="Arial"/>
                <a:cs typeface="Arial"/>
                <a:sym typeface="Arial"/>
              </a:rPr>
              <a:t>If</a:t>
            </a:r>
            <a:r>
              <a:rPr lang="en-US" sz="2800">
                <a:solidFill>
                  <a:schemeClr val="dk1"/>
                </a:solidFill>
                <a:latin typeface="Arial"/>
                <a:ea typeface="Arial"/>
                <a:cs typeface="Arial"/>
                <a:sym typeface="Arial"/>
              </a:rPr>
              <a:t>    </a:t>
            </a:r>
            <a:endParaRPr/>
          </a:p>
        </p:txBody>
      </p:sp>
      <p:sp>
        <p:nvSpPr>
          <p:cNvPr id="975" name="Google Shape;975;p48"/>
          <p:cNvSpPr/>
          <p:nvPr/>
        </p:nvSpPr>
        <p:spPr>
          <a:xfrm>
            <a:off x="914400" y="2387600"/>
            <a:ext cx="8458200" cy="522288"/>
          </a:xfrm>
          <a:prstGeom prst="rect">
            <a:avLst/>
          </a:prstGeom>
          <a:noFill/>
          <a:ln>
            <a:noFill/>
          </a:ln>
        </p:spPr>
        <p:txBody>
          <a:bodyPr anchorCtr="0" anchor="t" bIns="45700" lIns="91425" spcFirstLastPara="1" rIns="91425" wrap="square" tIns="45700">
            <a:noAutofit/>
          </a:bodyPr>
          <a:lstStyle/>
          <a:p>
            <a:pPr indent="-533400" lvl="0" marL="533400" marR="0" rtl="0" algn="l">
              <a:spcBef>
                <a:spcPts val="0"/>
              </a:spcBef>
              <a:spcAft>
                <a:spcPts val="0"/>
              </a:spcAft>
              <a:buNone/>
            </a:pPr>
            <a:r>
              <a:rPr b="1" lang="en-US" sz="2800">
                <a:solidFill>
                  <a:schemeClr val="dk1"/>
                </a:solidFill>
                <a:latin typeface="Arial"/>
                <a:ea typeface="Arial"/>
                <a:cs typeface="Arial"/>
                <a:sym typeface="Arial"/>
              </a:rPr>
              <a:t>AND</a:t>
            </a:r>
            <a:endParaRPr/>
          </a:p>
        </p:txBody>
      </p:sp>
      <p:sp>
        <p:nvSpPr>
          <p:cNvPr id="976" name="Google Shape;976;p48"/>
          <p:cNvSpPr/>
          <p:nvPr/>
        </p:nvSpPr>
        <p:spPr>
          <a:xfrm>
            <a:off x="228600" y="4505325"/>
            <a:ext cx="9067800" cy="523875"/>
          </a:xfrm>
          <a:prstGeom prst="rect">
            <a:avLst/>
          </a:prstGeom>
          <a:noFill/>
          <a:ln>
            <a:noFill/>
          </a:ln>
        </p:spPr>
        <p:txBody>
          <a:bodyPr anchorCtr="0" anchor="t" bIns="45700" lIns="91425" spcFirstLastPara="1" rIns="91425" wrap="square" tIns="45700">
            <a:noAutofit/>
          </a:bodyPr>
          <a:lstStyle/>
          <a:p>
            <a:pPr indent="-466725" lvl="0" marL="466725" marR="0" rtl="0" algn="l">
              <a:spcBef>
                <a:spcPts val="0"/>
              </a:spcBef>
              <a:spcAft>
                <a:spcPts val="0"/>
              </a:spcAft>
              <a:buNone/>
            </a:pPr>
            <a:r>
              <a:rPr lang="en-US" sz="2800">
                <a:solidFill>
                  <a:schemeClr val="dk1"/>
                </a:solidFill>
                <a:latin typeface="Arial"/>
                <a:ea typeface="Arial"/>
                <a:cs typeface="Arial"/>
                <a:sym typeface="Arial"/>
              </a:rPr>
              <a:t>     Two pixels at (x,y) and (x’,y’) can be linked.</a:t>
            </a:r>
            <a:endParaRPr/>
          </a:p>
        </p:txBody>
      </p:sp>
      <p:sp>
        <p:nvSpPr>
          <p:cNvPr id="977" name="Google Shape;977;p48"/>
          <p:cNvSpPr/>
          <p:nvPr/>
        </p:nvSpPr>
        <p:spPr>
          <a:xfrm>
            <a:off x="304800" y="847725"/>
            <a:ext cx="3048000" cy="523875"/>
          </a:xfrm>
          <a:prstGeom prst="rect">
            <a:avLst/>
          </a:prstGeom>
          <a:noFill/>
          <a:ln>
            <a:noFill/>
          </a:ln>
        </p:spPr>
        <p:txBody>
          <a:bodyPr anchorCtr="0" anchor="t" bIns="45700" lIns="91425" spcFirstLastPara="1" rIns="91425" wrap="square" tIns="45700">
            <a:noAutofit/>
          </a:bodyPr>
          <a:lstStyle/>
          <a:p>
            <a:pPr indent="-466725" lvl="0" marL="466725" marR="0" rtl="0" algn="l">
              <a:spcBef>
                <a:spcPts val="0"/>
              </a:spcBef>
              <a:spcAft>
                <a:spcPts val="0"/>
              </a:spcAft>
              <a:buNone/>
            </a:pPr>
            <a:r>
              <a:rPr lang="en-US" sz="2800">
                <a:solidFill>
                  <a:schemeClr val="dk1"/>
                </a:solidFill>
                <a:latin typeface="Arial"/>
                <a:ea typeface="Arial"/>
                <a:cs typeface="Arial"/>
                <a:sym typeface="Arial"/>
              </a:rPr>
              <a:t>     That means,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49"/>
          <p:cNvSpPr txBox="1"/>
          <p:nvPr>
            <p:ph type="title"/>
          </p:nvPr>
        </p:nvSpPr>
        <p:spPr>
          <a:xfrm>
            <a:off x="304800" y="274638"/>
            <a:ext cx="9525000" cy="792162"/>
          </a:xfrm>
          <a:prstGeom prst="rect">
            <a:avLst/>
          </a:prstGeom>
          <a:noFill/>
          <a:ln>
            <a:noFill/>
          </a:ln>
        </p:spPr>
        <p:txBody>
          <a:bodyPr anchorCtr="0" anchor="ctr" bIns="45700" lIns="91425" spcFirstLastPara="1" rIns="91425" wrap="square" tIns="45700">
            <a:noAutofit/>
          </a:bodyPr>
          <a:lstStyle/>
          <a:p>
            <a:pPr indent="-334963" lvl="0" marL="334963" rtl="0" algn="l">
              <a:spcBef>
                <a:spcPts val="0"/>
              </a:spcBef>
              <a:spcAft>
                <a:spcPts val="0"/>
              </a:spcAft>
              <a:buClr>
                <a:srgbClr val="C00000"/>
              </a:buClr>
              <a:buSzPts val="2800"/>
              <a:buFont typeface="Calibri"/>
              <a:buChar char="•"/>
            </a:pPr>
            <a:r>
              <a:rPr b="1" lang="en-US" sz="2800">
                <a:solidFill>
                  <a:srgbClr val="C00000"/>
                </a:solidFill>
                <a:latin typeface="Calibri"/>
                <a:ea typeface="Calibri"/>
                <a:cs typeface="Calibri"/>
                <a:sym typeface="Calibri"/>
              </a:rPr>
              <a:t>Edge Linking using Global Processing Hough Transform  Method</a:t>
            </a:r>
            <a:endParaRPr/>
          </a:p>
        </p:txBody>
      </p:sp>
      <p:sp>
        <p:nvSpPr>
          <p:cNvPr id="983" name="Google Shape;983;p49"/>
          <p:cNvSpPr/>
          <p:nvPr/>
        </p:nvSpPr>
        <p:spPr>
          <a:xfrm>
            <a:off x="304800" y="1244600"/>
            <a:ext cx="4681538" cy="584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200">
                <a:solidFill>
                  <a:srgbClr val="0C0C0C"/>
                </a:solidFill>
                <a:latin typeface="Times New Roman"/>
                <a:ea typeface="Times New Roman"/>
                <a:cs typeface="Times New Roman"/>
                <a:sym typeface="Times New Roman"/>
              </a:rPr>
              <a:t>(1)  Hough Transform   : </a:t>
            </a:r>
            <a:r>
              <a:rPr b="1" lang="en-US" sz="3200">
                <a:solidFill>
                  <a:srgbClr val="C00000"/>
                </a:solidFill>
                <a:latin typeface="Times New Roman"/>
                <a:ea typeface="Times New Roman"/>
                <a:cs typeface="Times New Roman"/>
                <a:sym typeface="Times New Roman"/>
              </a:rPr>
              <a:t> </a:t>
            </a:r>
            <a:endParaRPr sz="3200">
              <a:solidFill>
                <a:schemeClr val="dk1"/>
              </a:solidFill>
              <a:latin typeface="Times New Roman"/>
              <a:ea typeface="Times New Roman"/>
              <a:cs typeface="Times New Roman"/>
              <a:sym typeface="Times New Roman"/>
            </a:endParaRPr>
          </a:p>
        </p:txBody>
      </p:sp>
      <p:sp>
        <p:nvSpPr>
          <p:cNvPr id="984" name="Google Shape;984;p49"/>
          <p:cNvSpPr/>
          <p:nvPr/>
        </p:nvSpPr>
        <p:spPr>
          <a:xfrm>
            <a:off x="762000" y="2017713"/>
            <a:ext cx="8458200" cy="9540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Arial"/>
                <a:ea typeface="Arial"/>
                <a:cs typeface="Arial"/>
                <a:sym typeface="Arial"/>
              </a:rPr>
              <a:t>Consider two points A( x</a:t>
            </a:r>
            <a:r>
              <a:rPr baseline="-25000" lang="en-US" sz="2800">
                <a:solidFill>
                  <a:schemeClr val="dk1"/>
                </a:solidFill>
                <a:latin typeface="Arial"/>
                <a:ea typeface="Arial"/>
                <a:cs typeface="Arial"/>
                <a:sym typeface="Arial"/>
              </a:rPr>
              <a:t>1,</a:t>
            </a:r>
            <a:r>
              <a:rPr lang="en-US" sz="2800">
                <a:solidFill>
                  <a:schemeClr val="dk1"/>
                </a:solidFill>
                <a:latin typeface="Arial"/>
                <a:ea typeface="Arial"/>
                <a:cs typeface="Arial"/>
                <a:sym typeface="Arial"/>
              </a:rPr>
              <a:t> y</a:t>
            </a:r>
            <a:r>
              <a:rPr baseline="-25000" lang="en-US" sz="2800">
                <a:solidFill>
                  <a:schemeClr val="dk1"/>
                </a:solidFill>
                <a:latin typeface="Arial"/>
                <a:ea typeface="Arial"/>
                <a:cs typeface="Arial"/>
                <a:sym typeface="Arial"/>
              </a:rPr>
              <a:t>1</a:t>
            </a:r>
            <a:r>
              <a:rPr lang="en-US" sz="2800">
                <a:solidFill>
                  <a:schemeClr val="dk1"/>
                </a:solidFill>
                <a:latin typeface="Arial"/>
                <a:ea typeface="Arial"/>
                <a:cs typeface="Arial"/>
                <a:sym typeface="Arial"/>
              </a:rPr>
              <a:t>) and  B( x</a:t>
            </a:r>
            <a:r>
              <a:rPr baseline="-25000" lang="en-US" sz="2800">
                <a:solidFill>
                  <a:schemeClr val="dk1"/>
                </a:solidFill>
                <a:latin typeface="Arial"/>
                <a:ea typeface="Arial"/>
                <a:cs typeface="Arial"/>
                <a:sym typeface="Arial"/>
              </a:rPr>
              <a:t>2,</a:t>
            </a:r>
            <a:r>
              <a:rPr lang="en-US" sz="2800">
                <a:solidFill>
                  <a:schemeClr val="dk1"/>
                </a:solidFill>
                <a:latin typeface="Arial"/>
                <a:ea typeface="Arial"/>
                <a:cs typeface="Arial"/>
                <a:sym typeface="Arial"/>
              </a:rPr>
              <a:t> y</a:t>
            </a:r>
            <a:r>
              <a:rPr baseline="-25000" lang="en-US" sz="2800">
                <a:solidFill>
                  <a:schemeClr val="dk1"/>
                </a:solidFill>
                <a:latin typeface="Arial"/>
                <a:ea typeface="Arial"/>
                <a:cs typeface="Arial"/>
                <a:sym typeface="Arial"/>
              </a:rPr>
              <a:t>2</a:t>
            </a:r>
            <a:r>
              <a:rPr lang="en-US" sz="2800">
                <a:solidFill>
                  <a:schemeClr val="dk1"/>
                </a:solidFill>
                <a:latin typeface="Arial"/>
                <a:ea typeface="Arial"/>
                <a:cs typeface="Arial"/>
                <a:sym typeface="Arial"/>
              </a:rPr>
              <a:t>)  in xy plane</a:t>
            </a:r>
            <a:endParaRPr/>
          </a:p>
        </p:txBody>
      </p:sp>
      <p:grpSp>
        <p:nvGrpSpPr>
          <p:cNvPr id="985" name="Google Shape;985;p49"/>
          <p:cNvGrpSpPr/>
          <p:nvPr/>
        </p:nvGrpSpPr>
        <p:grpSpPr>
          <a:xfrm>
            <a:off x="0" y="6376988"/>
            <a:ext cx="9144000" cy="557212"/>
            <a:chOff x="0" y="6324600"/>
            <a:chExt cx="9144000" cy="557212"/>
          </a:xfrm>
        </p:grpSpPr>
        <p:sp>
          <p:nvSpPr>
            <p:cNvPr id="986" name="Google Shape;986;p49"/>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987" name="Google Shape;987;p49"/>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988" name="Google Shape;988;p49"/>
          <p:cNvSpPr/>
          <p:nvPr/>
        </p:nvSpPr>
        <p:spPr>
          <a:xfrm>
            <a:off x="762000" y="2932113"/>
            <a:ext cx="8458200" cy="1384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Arial"/>
                <a:ea typeface="Arial"/>
                <a:cs typeface="Arial"/>
                <a:sym typeface="Arial"/>
              </a:rPr>
              <a:t>The equation of the line passing through AB is then given by,</a:t>
            </a:r>
            <a:endParaRPr/>
          </a:p>
          <a:p>
            <a:pPr indent="0" lvl="0" marL="0" marR="0" rtl="0" algn="l">
              <a:spcBef>
                <a:spcPts val="0"/>
              </a:spcBef>
              <a:spcAft>
                <a:spcPts val="0"/>
              </a:spcAft>
              <a:buNone/>
            </a:pPr>
            <a:r>
              <a:rPr b="1" lang="en-US" sz="2800">
                <a:solidFill>
                  <a:schemeClr val="dk1"/>
                </a:solidFill>
                <a:latin typeface="Arial"/>
                <a:ea typeface="Arial"/>
                <a:cs typeface="Arial"/>
                <a:sym typeface="Arial"/>
              </a:rPr>
              <a:t>	y = m x + c</a:t>
            </a:r>
            <a:endParaRPr/>
          </a:p>
        </p:txBody>
      </p:sp>
      <p:sp>
        <p:nvSpPr>
          <p:cNvPr id="989" name="Google Shape;989;p49"/>
          <p:cNvSpPr/>
          <p:nvPr/>
        </p:nvSpPr>
        <p:spPr>
          <a:xfrm>
            <a:off x="914400" y="4608513"/>
            <a:ext cx="8458200" cy="9540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Arial"/>
                <a:ea typeface="Arial"/>
                <a:cs typeface="Arial"/>
                <a:sym typeface="Arial"/>
              </a:rPr>
              <a:t>Let   </a:t>
            </a:r>
            <a:r>
              <a:rPr b="1" lang="en-US" sz="2800">
                <a:solidFill>
                  <a:schemeClr val="dk1"/>
                </a:solidFill>
                <a:latin typeface="Arial"/>
                <a:ea typeface="Arial"/>
                <a:cs typeface="Arial"/>
                <a:sym typeface="Arial"/>
              </a:rPr>
              <a:t>y = a x + b    </a:t>
            </a:r>
            <a:r>
              <a:rPr lang="en-US" sz="2800">
                <a:solidFill>
                  <a:schemeClr val="dk1"/>
                </a:solidFill>
                <a:latin typeface="Arial"/>
                <a:ea typeface="Arial"/>
                <a:cs typeface="Arial"/>
                <a:sym typeface="Arial"/>
              </a:rPr>
              <a:t> where </a:t>
            </a:r>
            <a:r>
              <a:rPr b="1" lang="en-US" sz="2800">
                <a:solidFill>
                  <a:schemeClr val="dk1"/>
                </a:solidFill>
                <a:latin typeface="Arial"/>
                <a:ea typeface="Arial"/>
                <a:cs typeface="Arial"/>
                <a:sym typeface="Arial"/>
              </a:rPr>
              <a:t>a</a:t>
            </a:r>
            <a:r>
              <a:rPr lang="en-US" sz="2800">
                <a:solidFill>
                  <a:schemeClr val="dk1"/>
                </a:solidFill>
                <a:latin typeface="Arial"/>
                <a:ea typeface="Arial"/>
                <a:cs typeface="Arial"/>
                <a:sym typeface="Arial"/>
              </a:rPr>
              <a:t> is slope value and </a:t>
            </a:r>
            <a:r>
              <a:rPr b="1" lang="en-US" sz="2800">
                <a:solidFill>
                  <a:schemeClr val="dk1"/>
                </a:solidFill>
                <a:latin typeface="Arial"/>
                <a:ea typeface="Arial"/>
                <a:cs typeface="Arial"/>
                <a:sym typeface="Arial"/>
              </a:rPr>
              <a:t>b</a:t>
            </a:r>
            <a:r>
              <a:rPr lang="en-US" sz="2800">
                <a:solidFill>
                  <a:schemeClr val="dk1"/>
                </a:solidFill>
                <a:latin typeface="Arial"/>
                <a:ea typeface="Arial"/>
                <a:cs typeface="Arial"/>
                <a:sym typeface="Arial"/>
              </a:rPr>
              <a:t> is</a:t>
            </a:r>
            <a:endParaRPr/>
          </a:p>
          <a:p>
            <a:pPr indent="0" lvl="0" marL="0" marR="0" rtl="0" algn="l">
              <a:spcBef>
                <a:spcPts val="0"/>
              </a:spcBef>
              <a:spcAft>
                <a:spcPts val="0"/>
              </a:spcAft>
              <a:buNone/>
            </a:pPr>
            <a:r>
              <a:rPr lang="en-US" sz="2800">
                <a:solidFill>
                  <a:schemeClr val="dk1"/>
                </a:solidFill>
                <a:latin typeface="Arial"/>
                <a:ea typeface="Arial"/>
                <a:cs typeface="Arial"/>
                <a:sym typeface="Arial"/>
              </a:rPr>
              <a:t>                              y-intercept value</a:t>
            </a:r>
            <a:endParaRPr b="1" sz="2800">
              <a:solidFill>
                <a:schemeClr val="dk1"/>
              </a:solidFill>
              <a:latin typeface="Arial"/>
              <a:ea typeface="Arial"/>
              <a:cs typeface="Arial"/>
              <a:sym typeface="Arial"/>
            </a:endParaRPr>
          </a:p>
        </p:txBody>
      </p:sp>
      <p:sp>
        <p:nvSpPr>
          <p:cNvPr id="990" name="Google Shape;990;p49"/>
          <p:cNvSpPr/>
          <p:nvPr/>
        </p:nvSpPr>
        <p:spPr>
          <a:xfrm>
            <a:off x="1752600" y="5638800"/>
            <a:ext cx="2362200" cy="523875"/>
          </a:xfrm>
          <a:prstGeom prst="rect">
            <a:avLst/>
          </a:prstGeom>
          <a:solidFill>
            <a:srgbClr val="F5FFC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Arial"/>
                <a:ea typeface="Arial"/>
                <a:cs typeface="Arial"/>
                <a:sym typeface="Arial"/>
              </a:rPr>
              <a:t>b = -a x + 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4"/>
                                        </p:tgtEl>
                                        <p:attrNameLst>
                                          <p:attrName>style.visibility</p:attrName>
                                        </p:attrNameLst>
                                      </p:cBhvr>
                                      <p:to>
                                        <p:strVal val="visible"/>
                                      </p:to>
                                    </p:set>
                                    <p:animEffect filter="fade" transition="in">
                                      <p:cBhvr>
                                        <p:cTn dur="500"/>
                                        <p:tgtEl>
                                          <p:spTgt spid="9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8"/>
                                        </p:tgtEl>
                                        <p:attrNameLst>
                                          <p:attrName>style.visibility</p:attrName>
                                        </p:attrNameLst>
                                      </p:cBhvr>
                                      <p:to>
                                        <p:strVal val="visible"/>
                                      </p:to>
                                    </p:set>
                                    <p:animEffect filter="fade" transition="in">
                                      <p:cBhvr>
                                        <p:cTn dur="500"/>
                                        <p:tgtEl>
                                          <p:spTgt spid="9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9"/>
                                        </p:tgtEl>
                                        <p:attrNameLst>
                                          <p:attrName>style.visibility</p:attrName>
                                        </p:attrNameLst>
                                      </p:cBhvr>
                                      <p:to>
                                        <p:strVal val="visible"/>
                                      </p:to>
                                    </p:set>
                                    <p:animEffect filter="fade" transition="in">
                                      <p:cBhvr>
                                        <p:cTn dur="500"/>
                                        <p:tgtEl>
                                          <p:spTgt spid="9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0"/>
                                        </p:tgtEl>
                                        <p:attrNameLst>
                                          <p:attrName>style.visibility</p:attrName>
                                        </p:attrNameLst>
                                      </p:cBhvr>
                                      <p:to>
                                        <p:strVal val="visible"/>
                                      </p:to>
                                    </p:set>
                                    <p:animEffect filter="fade" transition="in">
                                      <p:cBhvr>
                                        <p:cTn dur="500"/>
                                        <p:tgtEl>
                                          <p:spTgt spid="9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 name="Shape 994"/>
        <p:cNvGrpSpPr/>
        <p:nvPr/>
      </p:nvGrpSpPr>
      <p:grpSpPr>
        <a:xfrm>
          <a:off x="0" y="0"/>
          <a:ext cx="0" cy="0"/>
          <a:chOff x="0" y="0"/>
          <a:chExt cx="0" cy="0"/>
        </a:xfrm>
      </p:grpSpPr>
      <p:sp>
        <p:nvSpPr>
          <p:cNvPr id="995" name="Google Shape;995;p50"/>
          <p:cNvSpPr/>
          <p:nvPr/>
        </p:nvSpPr>
        <p:spPr>
          <a:xfrm>
            <a:off x="6018213"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996" name="Google Shape;996;p50"/>
          <p:cNvSpPr/>
          <p:nvPr/>
        </p:nvSpPr>
        <p:spPr>
          <a:xfrm>
            <a:off x="5745163"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997" name="Google Shape;997;p50"/>
          <p:cNvSpPr/>
          <p:nvPr/>
        </p:nvSpPr>
        <p:spPr>
          <a:xfrm>
            <a:off x="5973763"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998" name="Google Shape;998;p50"/>
          <p:cNvSpPr/>
          <p:nvPr/>
        </p:nvSpPr>
        <p:spPr>
          <a:xfrm>
            <a:off x="6202363"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999" name="Google Shape;999;p50"/>
          <p:cNvSpPr/>
          <p:nvPr/>
        </p:nvSpPr>
        <p:spPr>
          <a:xfrm>
            <a:off x="6430963"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00" name="Google Shape;1000;p50"/>
          <p:cNvSpPr/>
          <p:nvPr/>
        </p:nvSpPr>
        <p:spPr>
          <a:xfrm>
            <a:off x="6651625"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01" name="Google Shape;1001;p50"/>
          <p:cNvSpPr/>
          <p:nvPr/>
        </p:nvSpPr>
        <p:spPr>
          <a:xfrm>
            <a:off x="6880225"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02" name="Google Shape;1002;p50"/>
          <p:cNvSpPr/>
          <p:nvPr/>
        </p:nvSpPr>
        <p:spPr>
          <a:xfrm>
            <a:off x="7108825"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03" name="Google Shape;1003;p50"/>
          <p:cNvSpPr/>
          <p:nvPr/>
        </p:nvSpPr>
        <p:spPr>
          <a:xfrm>
            <a:off x="7337425"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04" name="Google Shape;1004;p50"/>
          <p:cNvSpPr/>
          <p:nvPr/>
        </p:nvSpPr>
        <p:spPr>
          <a:xfrm>
            <a:off x="7558088"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05" name="Google Shape;1005;p50"/>
          <p:cNvSpPr/>
          <p:nvPr/>
        </p:nvSpPr>
        <p:spPr>
          <a:xfrm>
            <a:off x="5516563"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06" name="Google Shape;1006;p50"/>
          <p:cNvSpPr/>
          <p:nvPr/>
        </p:nvSpPr>
        <p:spPr>
          <a:xfrm>
            <a:off x="5745163"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07" name="Google Shape;1007;p50"/>
          <p:cNvSpPr/>
          <p:nvPr/>
        </p:nvSpPr>
        <p:spPr>
          <a:xfrm>
            <a:off x="5973763"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08" name="Google Shape;1008;p50"/>
          <p:cNvSpPr/>
          <p:nvPr/>
        </p:nvSpPr>
        <p:spPr>
          <a:xfrm>
            <a:off x="6202363"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09" name="Google Shape;1009;p50"/>
          <p:cNvSpPr/>
          <p:nvPr/>
        </p:nvSpPr>
        <p:spPr>
          <a:xfrm>
            <a:off x="6430963"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10" name="Google Shape;1010;p50"/>
          <p:cNvSpPr/>
          <p:nvPr/>
        </p:nvSpPr>
        <p:spPr>
          <a:xfrm>
            <a:off x="6651625"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11" name="Google Shape;1011;p50"/>
          <p:cNvSpPr/>
          <p:nvPr/>
        </p:nvSpPr>
        <p:spPr>
          <a:xfrm>
            <a:off x="6880225"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12" name="Google Shape;1012;p50"/>
          <p:cNvSpPr/>
          <p:nvPr/>
        </p:nvSpPr>
        <p:spPr>
          <a:xfrm>
            <a:off x="7108825"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13" name="Google Shape;1013;p50"/>
          <p:cNvSpPr/>
          <p:nvPr/>
        </p:nvSpPr>
        <p:spPr>
          <a:xfrm>
            <a:off x="7337425"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14" name="Google Shape;1014;p50"/>
          <p:cNvSpPr/>
          <p:nvPr/>
        </p:nvSpPr>
        <p:spPr>
          <a:xfrm>
            <a:off x="7558088"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15" name="Google Shape;1015;p50"/>
          <p:cNvSpPr/>
          <p:nvPr/>
        </p:nvSpPr>
        <p:spPr>
          <a:xfrm>
            <a:off x="5516563"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16" name="Google Shape;1016;p50"/>
          <p:cNvSpPr/>
          <p:nvPr/>
        </p:nvSpPr>
        <p:spPr>
          <a:xfrm>
            <a:off x="5745163"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17" name="Google Shape;1017;p50"/>
          <p:cNvSpPr/>
          <p:nvPr/>
        </p:nvSpPr>
        <p:spPr>
          <a:xfrm>
            <a:off x="5973763"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18" name="Google Shape;1018;p50"/>
          <p:cNvSpPr/>
          <p:nvPr/>
        </p:nvSpPr>
        <p:spPr>
          <a:xfrm>
            <a:off x="6202363"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19" name="Google Shape;1019;p50"/>
          <p:cNvSpPr/>
          <p:nvPr/>
        </p:nvSpPr>
        <p:spPr>
          <a:xfrm>
            <a:off x="6430963"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20" name="Google Shape;1020;p50"/>
          <p:cNvSpPr/>
          <p:nvPr/>
        </p:nvSpPr>
        <p:spPr>
          <a:xfrm>
            <a:off x="6651625"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21" name="Google Shape;1021;p50"/>
          <p:cNvSpPr/>
          <p:nvPr/>
        </p:nvSpPr>
        <p:spPr>
          <a:xfrm>
            <a:off x="6880225"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22" name="Google Shape;1022;p50"/>
          <p:cNvSpPr/>
          <p:nvPr/>
        </p:nvSpPr>
        <p:spPr>
          <a:xfrm>
            <a:off x="7108825"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23" name="Google Shape;1023;p50"/>
          <p:cNvSpPr/>
          <p:nvPr/>
        </p:nvSpPr>
        <p:spPr>
          <a:xfrm>
            <a:off x="7337425"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24" name="Google Shape;1024;p50"/>
          <p:cNvSpPr/>
          <p:nvPr/>
        </p:nvSpPr>
        <p:spPr>
          <a:xfrm>
            <a:off x="7558088"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25" name="Google Shape;1025;p50"/>
          <p:cNvSpPr/>
          <p:nvPr/>
        </p:nvSpPr>
        <p:spPr>
          <a:xfrm>
            <a:off x="5516563"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26" name="Google Shape;1026;p50"/>
          <p:cNvSpPr/>
          <p:nvPr/>
        </p:nvSpPr>
        <p:spPr>
          <a:xfrm>
            <a:off x="5745163"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27" name="Google Shape;1027;p50"/>
          <p:cNvSpPr/>
          <p:nvPr/>
        </p:nvSpPr>
        <p:spPr>
          <a:xfrm>
            <a:off x="5973763"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28" name="Google Shape;1028;p50"/>
          <p:cNvSpPr/>
          <p:nvPr/>
        </p:nvSpPr>
        <p:spPr>
          <a:xfrm>
            <a:off x="6202363"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29" name="Google Shape;1029;p50"/>
          <p:cNvSpPr/>
          <p:nvPr/>
        </p:nvSpPr>
        <p:spPr>
          <a:xfrm>
            <a:off x="6430963"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30" name="Google Shape;1030;p50"/>
          <p:cNvSpPr/>
          <p:nvPr/>
        </p:nvSpPr>
        <p:spPr>
          <a:xfrm>
            <a:off x="6651625"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31" name="Google Shape;1031;p50"/>
          <p:cNvSpPr/>
          <p:nvPr/>
        </p:nvSpPr>
        <p:spPr>
          <a:xfrm>
            <a:off x="6880225"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32" name="Google Shape;1032;p50"/>
          <p:cNvSpPr/>
          <p:nvPr/>
        </p:nvSpPr>
        <p:spPr>
          <a:xfrm>
            <a:off x="7108825"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33" name="Google Shape;1033;p50"/>
          <p:cNvSpPr/>
          <p:nvPr/>
        </p:nvSpPr>
        <p:spPr>
          <a:xfrm>
            <a:off x="7337425"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34" name="Google Shape;1034;p50"/>
          <p:cNvSpPr/>
          <p:nvPr/>
        </p:nvSpPr>
        <p:spPr>
          <a:xfrm>
            <a:off x="7558088"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35" name="Google Shape;1035;p50"/>
          <p:cNvSpPr/>
          <p:nvPr/>
        </p:nvSpPr>
        <p:spPr>
          <a:xfrm>
            <a:off x="5516563"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36" name="Google Shape;1036;p50"/>
          <p:cNvSpPr/>
          <p:nvPr/>
        </p:nvSpPr>
        <p:spPr>
          <a:xfrm>
            <a:off x="5745163"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37" name="Google Shape;1037;p50"/>
          <p:cNvSpPr/>
          <p:nvPr/>
        </p:nvSpPr>
        <p:spPr>
          <a:xfrm>
            <a:off x="5973763"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38" name="Google Shape;1038;p50"/>
          <p:cNvSpPr/>
          <p:nvPr/>
        </p:nvSpPr>
        <p:spPr>
          <a:xfrm>
            <a:off x="6202363"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39" name="Google Shape;1039;p50"/>
          <p:cNvSpPr/>
          <p:nvPr/>
        </p:nvSpPr>
        <p:spPr>
          <a:xfrm>
            <a:off x="6430963"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40" name="Google Shape;1040;p50"/>
          <p:cNvSpPr/>
          <p:nvPr/>
        </p:nvSpPr>
        <p:spPr>
          <a:xfrm>
            <a:off x="6651625"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41" name="Google Shape;1041;p50"/>
          <p:cNvSpPr/>
          <p:nvPr/>
        </p:nvSpPr>
        <p:spPr>
          <a:xfrm>
            <a:off x="6880225"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42" name="Google Shape;1042;p50"/>
          <p:cNvSpPr/>
          <p:nvPr/>
        </p:nvSpPr>
        <p:spPr>
          <a:xfrm>
            <a:off x="7108825"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43" name="Google Shape;1043;p50"/>
          <p:cNvSpPr/>
          <p:nvPr/>
        </p:nvSpPr>
        <p:spPr>
          <a:xfrm>
            <a:off x="7337425"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44" name="Google Shape;1044;p50"/>
          <p:cNvSpPr/>
          <p:nvPr/>
        </p:nvSpPr>
        <p:spPr>
          <a:xfrm>
            <a:off x="7558088"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45" name="Google Shape;1045;p50"/>
          <p:cNvSpPr/>
          <p:nvPr/>
        </p:nvSpPr>
        <p:spPr>
          <a:xfrm>
            <a:off x="5516563"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46" name="Google Shape;1046;p50"/>
          <p:cNvSpPr/>
          <p:nvPr/>
        </p:nvSpPr>
        <p:spPr>
          <a:xfrm>
            <a:off x="5745163"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47" name="Google Shape;1047;p50"/>
          <p:cNvSpPr/>
          <p:nvPr/>
        </p:nvSpPr>
        <p:spPr>
          <a:xfrm>
            <a:off x="5973763"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48" name="Google Shape;1048;p50"/>
          <p:cNvSpPr/>
          <p:nvPr/>
        </p:nvSpPr>
        <p:spPr>
          <a:xfrm>
            <a:off x="6202363"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49" name="Google Shape;1049;p50"/>
          <p:cNvSpPr/>
          <p:nvPr/>
        </p:nvSpPr>
        <p:spPr>
          <a:xfrm>
            <a:off x="6430963"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50" name="Google Shape;1050;p50"/>
          <p:cNvSpPr/>
          <p:nvPr/>
        </p:nvSpPr>
        <p:spPr>
          <a:xfrm>
            <a:off x="6651625"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51" name="Google Shape;1051;p50"/>
          <p:cNvSpPr/>
          <p:nvPr/>
        </p:nvSpPr>
        <p:spPr>
          <a:xfrm>
            <a:off x="6880225"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52" name="Google Shape;1052;p50"/>
          <p:cNvSpPr/>
          <p:nvPr/>
        </p:nvSpPr>
        <p:spPr>
          <a:xfrm>
            <a:off x="7108825"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53" name="Google Shape;1053;p50"/>
          <p:cNvSpPr/>
          <p:nvPr/>
        </p:nvSpPr>
        <p:spPr>
          <a:xfrm>
            <a:off x="7337425"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54" name="Google Shape;1054;p50"/>
          <p:cNvSpPr/>
          <p:nvPr/>
        </p:nvSpPr>
        <p:spPr>
          <a:xfrm>
            <a:off x="7558088"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55" name="Google Shape;1055;p50"/>
          <p:cNvSpPr/>
          <p:nvPr/>
        </p:nvSpPr>
        <p:spPr>
          <a:xfrm>
            <a:off x="5516563"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56" name="Google Shape;1056;p50"/>
          <p:cNvSpPr/>
          <p:nvPr/>
        </p:nvSpPr>
        <p:spPr>
          <a:xfrm>
            <a:off x="5745163"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57" name="Google Shape;1057;p50"/>
          <p:cNvSpPr/>
          <p:nvPr/>
        </p:nvSpPr>
        <p:spPr>
          <a:xfrm>
            <a:off x="5973763"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58" name="Google Shape;1058;p50"/>
          <p:cNvSpPr/>
          <p:nvPr/>
        </p:nvSpPr>
        <p:spPr>
          <a:xfrm>
            <a:off x="6202363"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59" name="Google Shape;1059;p50"/>
          <p:cNvSpPr/>
          <p:nvPr/>
        </p:nvSpPr>
        <p:spPr>
          <a:xfrm>
            <a:off x="6430963"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60" name="Google Shape;1060;p50"/>
          <p:cNvSpPr/>
          <p:nvPr/>
        </p:nvSpPr>
        <p:spPr>
          <a:xfrm>
            <a:off x="6651625"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61" name="Google Shape;1061;p50"/>
          <p:cNvSpPr/>
          <p:nvPr/>
        </p:nvSpPr>
        <p:spPr>
          <a:xfrm>
            <a:off x="6880225"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62" name="Google Shape;1062;p50"/>
          <p:cNvSpPr/>
          <p:nvPr/>
        </p:nvSpPr>
        <p:spPr>
          <a:xfrm>
            <a:off x="7108825"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63" name="Google Shape;1063;p50"/>
          <p:cNvSpPr/>
          <p:nvPr/>
        </p:nvSpPr>
        <p:spPr>
          <a:xfrm>
            <a:off x="7337425"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64" name="Google Shape;1064;p50"/>
          <p:cNvSpPr/>
          <p:nvPr/>
        </p:nvSpPr>
        <p:spPr>
          <a:xfrm>
            <a:off x="7558088"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65" name="Google Shape;1065;p50"/>
          <p:cNvSpPr/>
          <p:nvPr/>
        </p:nvSpPr>
        <p:spPr>
          <a:xfrm>
            <a:off x="5516563"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66" name="Google Shape;1066;p50"/>
          <p:cNvSpPr/>
          <p:nvPr/>
        </p:nvSpPr>
        <p:spPr>
          <a:xfrm>
            <a:off x="5745163"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67" name="Google Shape;1067;p50"/>
          <p:cNvSpPr/>
          <p:nvPr/>
        </p:nvSpPr>
        <p:spPr>
          <a:xfrm>
            <a:off x="5973763"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68" name="Google Shape;1068;p50"/>
          <p:cNvSpPr/>
          <p:nvPr/>
        </p:nvSpPr>
        <p:spPr>
          <a:xfrm>
            <a:off x="6202363"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69" name="Google Shape;1069;p50"/>
          <p:cNvSpPr/>
          <p:nvPr/>
        </p:nvSpPr>
        <p:spPr>
          <a:xfrm>
            <a:off x="6430963"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70" name="Google Shape;1070;p50"/>
          <p:cNvSpPr/>
          <p:nvPr/>
        </p:nvSpPr>
        <p:spPr>
          <a:xfrm>
            <a:off x="6651625"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71" name="Google Shape;1071;p50"/>
          <p:cNvSpPr/>
          <p:nvPr/>
        </p:nvSpPr>
        <p:spPr>
          <a:xfrm>
            <a:off x="6880225"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72" name="Google Shape;1072;p50"/>
          <p:cNvSpPr/>
          <p:nvPr/>
        </p:nvSpPr>
        <p:spPr>
          <a:xfrm>
            <a:off x="7108825"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73" name="Google Shape;1073;p50"/>
          <p:cNvSpPr/>
          <p:nvPr/>
        </p:nvSpPr>
        <p:spPr>
          <a:xfrm>
            <a:off x="7337425"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74" name="Google Shape;1074;p50"/>
          <p:cNvSpPr/>
          <p:nvPr/>
        </p:nvSpPr>
        <p:spPr>
          <a:xfrm>
            <a:off x="7558088"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75" name="Google Shape;1075;p50"/>
          <p:cNvSpPr/>
          <p:nvPr/>
        </p:nvSpPr>
        <p:spPr>
          <a:xfrm>
            <a:off x="5516563"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76" name="Google Shape;1076;p50"/>
          <p:cNvSpPr/>
          <p:nvPr/>
        </p:nvSpPr>
        <p:spPr>
          <a:xfrm>
            <a:off x="5745163"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77" name="Google Shape;1077;p50"/>
          <p:cNvSpPr/>
          <p:nvPr/>
        </p:nvSpPr>
        <p:spPr>
          <a:xfrm>
            <a:off x="5973763"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78" name="Google Shape;1078;p50"/>
          <p:cNvSpPr/>
          <p:nvPr/>
        </p:nvSpPr>
        <p:spPr>
          <a:xfrm>
            <a:off x="6202363"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79" name="Google Shape;1079;p50"/>
          <p:cNvSpPr/>
          <p:nvPr/>
        </p:nvSpPr>
        <p:spPr>
          <a:xfrm>
            <a:off x="6430963"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80" name="Google Shape;1080;p50"/>
          <p:cNvSpPr/>
          <p:nvPr/>
        </p:nvSpPr>
        <p:spPr>
          <a:xfrm>
            <a:off x="6651625"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81" name="Google Shape;1081;p50"/>
          <p:cNvSpPr/>
          <p:nvPr/>
        </p:nvSpPr>
        <p:spPr>
          <a:xfrm>
            <a:off x="6880225"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82" name="Google Shape;1082;p50"/>
          <p:cNvSpPr/>
          <p:nvPr/>
        </p:nvSpPr>
        <p:spPr>
          <a:xfrm>
            <a:off x="7108825"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83" name="Google Shape;1083;p50"/>
          <p:cNvSpPr/>
          <p:nvPr/>
        </p:nvSpPr>
        <p:spPr>
          <a:xfrm>
            <a:off x="7337425"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84" name="Google Shape;1084;p50"/>
          <p:cNvSpPr/>
          <p:nvPr/>
        </p:nvSpPr>
        <p:spPr>
          <a:xfrm>
            <a:off x="7558088"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85" name="Google Shape;1085;p50"/>
          <p:cNvSpPr/>
          <p:nvPr/>
        </p:nvSpPr>
        <p:spPr>
          <a:xfrm>
            <a:off x="5516563"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86" name="Google Shape;1086;p50"/>
          <p:cNvSpPr/>
          <p:nvPr/>
        </p:nvSpPr>
        <p:spPr>
          <a:xfrm>
            <a:off x="5745163"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87" name="Google Shape;1087;p50"/>
          <p:cNvSpPr/>
          <p:nvPr/>
        </p:nvSpPr>
        <p:spPr>
          <a:xfrm>
            <a:off x="5973763"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88" name="Google Shape;1088;p50"/>
          <p:cNvSpPr/>
          <p:nvPr/>
        </p:nvSpPr>
        <p:spPr>
          <a:xfrm>
            <a:off x="6202363"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89" name="Google Shape;1089;p50"/>
          <p:cNvSpPr/>
          <p:nvPr/>
        </p:nvSpPr>
        <p:spPr>
          <a:xfrm>
            <a:off x="6430963"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90" name="Google Shape;1090;p50"/>
          <p:cNvSpPr/>
          <p:nvPr/>
        </p:nvSpPr>
        <p:spPr>
          <a:xfrm>
            <a:off x="6651625"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91" name="Google Shape;1091;p50"/>
          <p:cNvSpPr/>
          <p:nvPr/>
        </p:nvSpPr>
        <p:spPr>
          <a:xfrm>
            <a:off x="6880225"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92" name="Google Shape;1092;p50"/>
          <p:cNvSpPr/>
          <p:nvPr/>
        </p:nvSpPr>
        <p:spPr>
          <a:xfrm>
            <a:off x="7108825"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93" name="Google Shape;1093;p50"/>
          <p:cNvSpPr/>
          <p:nvPr/>
        </p:nvSpPr>
        <p:spPr>
          <a:xfrm>
            <a:off x="7337425"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94" name="Google Shape;1094;p50"/>
          <p:cNvSpPr/>
          <p:nvPr/>
        </p:nvSpPr>
        <p:spPr>
          <a:xfrm>
            <a:off x="7558088"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95" name="Google Shape;1095;p50"/>
          <p:cNvSpPr/>
          <p:nvPr/>
        </p:nvSpPr>
        <p:spPr>
          <a:xfrm>
            <a:off x="7778750"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96" name="Google Shape;1096;p50"/>
          <p:cNvSpPr/>
          <p:nvPr/>
        </p:nvSpPr>
        <p:spPr>
          <a:xfrm>
            <a:off x="8007350"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97" name="Google Shape;1097;p50"/>
          <p:cNvSpPr/>
          <p:nvPr/>
        </p:nvSpPr>
        <p:spPr>
          <a:xfrm>
            <a:off x="8235950"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98" name="Google Shape;1098;p50"/>
          <p:cNvSpPr/>
          <p:nvPr/>
        </p:nvSpPr>
        <p:spPr>
          <a:xfrm>
            <a:off x="8464550" y="26352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099" name="Google Shape;1099;p50"/>
          <p:cNvSpPr/>
          <p:nvPr/>
        </p:nvSpPr>
        <p:spPr>
          <a:xfrm>
            <a:off x="7778750"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00" name="Google Shape;1100;p50"/>
          <p:cNvSpPr/>
          <p:nvPr/>
        </p:nvSpPr>
        <p:spPr>
          <a:xfrm>
            <a:off x="8007350"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01" name="Google Shape;1101;p50"/>
          <p:cNvSpPr/>
          <p:nvPr/>
        </p:nvSpPr>
        <p:spPr>
          <a:xfrm>
            <a:off x="8235950"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02" name="Google Shape;1102;p50"/>
          <p:cNvSpPr/>
          <p:nvPr/>
        </p:nvSpPr>
        <p:spPr>
          <a:xfrm>
            <a:off x="8464550" y="28606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03" name="Google Shape;1103;p50"/>
          <p:cNvSpPr/>
          <p:nvPr/>
        </p:nvSpPr>
        <p:spPr>
          <a:xfrm>
            <a:off x="7778750"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04" name="Google Shape;1104;p50"/>
          <p:cNvSpPr/>
          <p:nvPr/>
        </p:nvSpPr>
        <p:spPr>
          <a:xfrm>
            <a:off x="8007350"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05" name="Google Shape;1105;p50"/>
          <p:cNvSpPr/>
          <p:nvPr/>
        </p:nvSpPr>
        <p:spPr>
          <a:xfrm>
            <a:off x="8235950"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06" name="Google Shape;1106;p50"/>
          <p:cNvSpPr/>
          <p:nvPr/>
        </p:nvSpPr>
        <p:spPr>
          <a:xfrm>
            <a:off x="8464550" y="3089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07" name="Google Shape;1107;p50"/>
          <p:cNvSpPr/>
          <p:nvPr/>
        </p:nvSpPr>
        <p:spPr>
          <a:xfrm>
            <a:off x="7778750"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08" name="Google Shape;1108;p50"/>
          <p:cNvSpPr/>
          <p:nvPr/>
        </p:nvSpPr>
        <p:spPr>
          <a:xfrm>
            <a:off x="8007350"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09" name="Google Shape;1109;p50"/>
          <p:cNvSpPr/>
          <p:nvPr/>
        </p:nvSpPr>
        <p:spPr>
          <a:xfrm>
            <a:off x="8235950"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10" name="Google Shape;1110;p50"/>
          <p:cNvSpPr/>
          <p:nvPr/>
        </p:nvSpPr>
        <p:spPr>
          <a:xfrm>
            <a:off x="8464550" y="3314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11" name="Google Shape;1111;p50"/>
          <p:cNvSpPr/>
          <p:nvPr/>
        </p:nvSpPr>
        <p:spPr>
          <a:xfrm>
            <a:off x="7778750"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12" name="Google Shape;1112;p50"/>
          <p:cNvSpPr/>
          <p:nvPr/>
        </p:nvSpPr>
        <p:spPr>
          <a:xfrm>
            <a:off x="8007350"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13" name="Google Shape;1113;p50"/>
          <p:cNvSpPr/>
          <p:nvPr/>
        </p:nvSpPr>
        <p:spPr>
          <a:xfrm>
            <a:off x="8235950"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14" name="Google Shape;1114;p50"/>
          <p:cNvSpPr/>
          <p:nvPr/>
        </p:nvSpPr>
        <p:spPr>
          <a:xfrm>
            <a:off x="8464550" y="35321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15" name="Google Shape;1115;p50"/>
          <p:cNvSpPr/>
          <p:nvPr/>
        </p:nvSpPr>
        <p:spPr>
          <a:xfrm>
            <a:off x="7778750"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16" name="Google Shape;1116;p50"/>
          <p:cNvSpPr/>
          <p:nvPr/>
        </p:nvSpPr>
        <p:spPr>
          <a:xfrm>
            <a:off x="8007350"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17" name="Google Shape;1117;p50"/>
          <p:cNvSpPr/>
          <p:nvPr/>
        </p:nvSpPr>
        <p:spPr>
          <a:xfrm>
            <a:off x="8235950"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18" name="Google Shape;1118;p50"/>
          <p:cNvSpPr/>
          <p:nvPr/>
        </p:nvSpPr>
        <p:spPr>
          <a:xfrm>
            <a:off x="8464550" y="37576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19" name="Google Shape;1119;p50"/>
          <p:cNvSpPr/>
          <p:nvPr/>
        </p:nvSpPr>
        <p:spPr>
          <a:xfrm>
            <a:off x="7778750"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20" name="Google Shape;1120;p50"/>
          <p:cNvSpPr/>
          <p:nvPr/>
        </p:nvSpPr>
        <p:spPr>
          <a:xfrm>
            <a:off x="8007350"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21" name="Google Shape;1121;p50"/>
          <p:cNvSpPr/>
          <p:nvPr/>
        </p:nvSpPr>
        <p:spPr>
          <a:xfrm>
            <a:off x="8235950"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22" name="Google Shape;1122;p50"/>
          <p:cNvSpPr/>
          <p:nvPr/>
        </p:nvSpPr>
        <p:spPr>
          <a:xfrm>
            <a:off x="8464550" y="3986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23" name="Google Shape;1123;p50"/>
          <p:cNvSpPr/>
          <p:nvPr/>
        </p:nvSpPr>
        <p:spPr>
          <a:xfrm>
            <a:off x="7778750"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24" name="Google Shape;1124;p50"/>
          <p:cNvSpPr/>
          <p:nvPr/>
        </p:nvSpPr>
        <p:spPr>
          <a:xfrm>
            <a:off x="8007350"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25" name="Google Shape;1125;p50"/>
          <p:cNvSpPr/>
          <p:nvPr/>
        </p:nvSpPr>
        <p:spPr>
          <a:xfrm>
            <a:off x="8235950"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26" name="Google Shape;1126;p50"/>
          <p:cNvSpPr/>
          <p:nvPr/>
        </p:nvSpPr>
        <p:spPr>
          <a:xfrm>
            <a:off x="8464550" y="4211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27" name="Google Shape;1127;p50"/>
          <p:cNvSpPr/>
          <p:nvPr/>
        </p:nvSpPr>
        <p:spPr>
          <a:xfrm>
            <a:off x="7778750"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28" name="Google Shape;1128;p50"/>
          <p:cNvSpPr/>
          <p:nvPr/>
        </p:nvSpPr>
        <p:spPr>
          <a:xfrm>
            <a:off x="8007350"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29" name="Google Shape;1129;p50"/>
          <p:cNvSpPr/>
          <p:nvPr/>
        </p:nvSpPr>
        <p:spPr>
          <a:xfrm>
            <a:off x="8235950"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30" name="Google Shape;1130;p50"/>
          <p:cNvSpPr/>
          <p:nvPr/>
        </p:nvSpPr>
        <p:spPr>
          <a:xfrm>
            <a:off x="8464550" y="4443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31" name="Google Shape;1131;p50"/>
          <p:cNvSpPr/>
          <p:nvPr/>
        </p:nvSpPr>
        <p:spPr>
          <a:xfrm>
            <a:off x="7778750"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32" name="Google Shape;1132;p50"/>
          <p:cNvSpPr/>
          <p:nvPr/>
        </p:nvSpPr>
        <p:spPr>
          <a:xfrm>
            <a:off x="8007350"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33" name="Google Shape;1133;p50"/>
          <p:cNvSpPr/>
          <p:nvPr/>
        </p:nvSpPr>
        <p:spPr>
          <a:xfrm>
            <a:off x="8235950"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34" name="Google Shape;1134;p50"/>
          <p:cNvSpPr/>
          <p:nvPr/>
        </p:nvSpPr>
        <p:spPr>
          <a:xfrm>
            <a:off x="8464550" y="46688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35" name="Google Shape;1135;p50"/>
          <p:cNvSpPr/>
          <p:nvPr/>
        </p:nvSpPr>
        <p:spPr>
          <a:xfrm>
            <a:off x="5516563"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36" name="Google Shape;1136;p50"/>
          <p:cNvSpPr/>
          <p:nvPr/>
        </p:nvSpPr>
        <p:spPr>
          <a:xfrm>
            <a:off x="5745163"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37" name="Google Shape;1137;p50"/>
          <p:cNvSpPr/>
          <p:nvPr/>
        </p:nvSpPr>
        <p:spPr>
          <a:xfrm>
            <a:off x="5973763"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38" name="Google Shape;1138;p50"/>
          <p:cNvSpPr/>
          <p:nvPr/>
        </p:nvSpPr>
        <p:spPr>
          <a:xfrm>
            <a:off x="6202363"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39" name="Google Shape;1139;p50"/>
          <p:cNvSpPr/>
          <p:nvPr/>
        </p:nvSpPr>
        <p:spPr>
          <a:xfrm>
            <a:off x="6430963"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40" name="Google Shape;1140;p50"/>
          <p:cNvSpPr/>
          <p:nvPr/>
        </p:nvSpPr>
        <p:spPr>
          <a:xfrm>
            <a:off x="6651625"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41" name="Google Shape;1141;p50"/>
          <p:cNvSpPr/>
          <p:nvPr/>
        </p:nvSpPr>
        <p:spPr>
          <a:xfrm>
            <a:off x="6880225"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42" name="Google Shape;1142;p50"/>
          <p:cNvSpPr/>
          <p:nvPr/>
        </p:nvSpPr>
        <p:spPr>
          <a:xfrm>
            <a:off x="7108825"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43" name="Google Shape;1143;p50"/>
          <p:cNvSpPr/>
          <p:nvPr/>
        </p:nvSpPr>
        <p:spPr>
          <a:xfrm>
            <a:off x="7337425"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44" name="Google Shape;1144;p50"/>
          <p:cNvSpPr/>
          <p:nvPr/>
        </p:nvSpPr>
        <p:spPr>
          <a:xfrm>
            <a:off x="7558088"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45" name="Google Shape;1145;p50"/>
          <p:cNvSpPr/>
          <p:nvPr/>
        </p:nvSpPr>
        <p:spPr>
          <a:xfrm>
            <a:off x="5516563"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46" name="Google Shape;1146;p50"/>
          <p:cNvSpPr/>
          <p:nvPr/>
        </p:nvSpPr>
        <p:spPr>
          <a:xfrm>
            <a:off x="5745163"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47" name="Google Shape;1147;p50"/>
          <p:cNvSpPr/>
          <p:nvPr/>
        </p:nvSpPr>
        <p:spPr>
          <a:xfrm>
            <a:off x="5973763"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48" name="Google Shape;1148;p50"/>
          <p:cNvSpPr/>
          <p:nvPr/>
        </p:nvSpPr>
        <p:spPr>
          <a:xfrm>
            <a:off x="6202363"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49" name="Google Shape;1149;p50"/>
          <p:cNvSpPr/>
          <p:nvPr/>
        </p:nvSpPr>
        <p:spPr>
          <a:xfrm>
            <a:off x="6430963"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50" name="Google Shape;1150;p50"/>
          <p:cNvSpPr/>
          <p:nvPr/>
        </p:nvSpPr>
        <p:spPr>
          <a:xfrm>
            <a:off x="6651625"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51" name="Google Shape;1151;p50"/>
          <p:cNvSpPr/>
          <p:nvPr/>
        </p:nvSpPr>
        <p:spPr>
          <a:xfrm>
            <a:off x="6880225"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52" name="Google Shape;1152;p50"/>
          <p:cNvSpPr/>
          <p:nvPr/>
        </p:nvSpPr>
        <p:spPr>
          <a:xfrm>
            <a:off x="7108825"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53" name="Google Shape;1153;p50"/>
          <p:cNvSpPr/>
          <p:nvPr/>
        </p:nvSpPr>
        <p:spPr>
          <a:xfrm>
            <a:off x="7337425"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54" name="Google Shape;1154;p50"/>
          <p:cNvSpPr/>
          <p:nvPr/>
        </p:nvSpPr>
        <p:spPr>
          <a:xfrm>
            <a:off x="7558088"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55" name="Google Shape;1155;p50"/>
          <p:cNvSpPr/>
          <p:nvPr/>
        </p:nvSpPr>
        <p:spPr>
          <a:xfrm>
            <a:off x="8072438" y="51228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56" name="Google Shape;1156;p50"/>
          <p:cNvSpPr/>
          <p:nvPr/>
        </p:nvSpPr>
        <p:spPr>
          <a:xfrm>
            <a:off x="8007350"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cxnSp>
        <p:nvCxnSpPr>
          <p:cNvPr id="1157" name="Google Shape;1157;p50"/>
          <p:cNvCxnSpPr/>
          <p:nvPr/>
        </p:nvCxnSpPr>
        <p:spPr>
          <a:xfrm>
            <a:off x="7218363" y="2635250"/>
            <a:ext cx="0" cy="2713038"/>
          </a:xfrm>
          <a:prstGeom prst="straightConnector1">
            <a:avLst/>
          </a:prstGeom>
          <a:noFill/>
          <a:ln cap="flat" cmpd="sng" w="38100">
            <a:solidFill>
              <a:srgbClr val="71BEC4"/>
            </a:solidFill>
            <a:prstDash val="dash"/>
            <a:round/>
            <a:headEnd len="sm" w="sm" type="none"/>
            <a:tailEnd len="sm" w="sm" type="none"/>
          </a:ln>
        </p:spPr>
      </p:cxnSp>
      <p:sp>
        <p:nvSpPr>
          <p:cNvPr id="1158" name="Google Shape;1158;p50"/>
          <p:cNvSpPr/>
          <p:nvPr/>
        </p:nvSpPr>
        <p:spPr>
          <a:xfrm>
            <a:off x="8235950"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59" name="Google Shape;1159;p50"/>
          <p:cNvSpPr/>
          <p:nvPr/>
        </p:nvSpPr>
        <p:spPr>
          <a:xfrm>
            <a:off x="8464550" y="48942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60" name="Google Shape;1160;p50"/>
          <p:cNvSpPr/>
          <p:nvPr/>
        </p:nvSpPr>
        <p:spPr>
          <a:xfrm>
            <a:off x="7778750"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61" name="Google Shape;1161;p50"/>
          <p:cNvSpPr/>
          <p:nvPr/>
        </p:nvSpPr>
        <p:spPr>
          <a:xfrm>
            <a:off x="8007350"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62" name="Google Shape;1162;p50"/>
          <p:cNvSpPr/>
          <p:nvPr/>
        </p:nvSpPr>
        <p:spPr>
          <a:xfrm>
            <a:off x="8235950"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63" name="Google Shape;1163;p50"/>
          <p:cNvSpPr/>
          <p:nvPr/>
        </p:nvSpPr>
        <p:spPr>
          <a:xfrm>
            <a:off x="8464550" y="5119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64" name="Google Shape;1164;p50"/>
          <p:cNvSpPr/>
          <p:nvPr/>
        </p:nvSpPr>
        <p:spPr>
          <a:xfrm>
            <a:off x="5499100" y="26336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65" name="Google Shape;1165;p50"/>
          <p:cNvSpPr/>
          <p:nvPr/>
        </p:nvSpPr>
        <p:spPr>
          <a:xfrm rot="-1236857">
            <a:off x="5010150" y="2130425"/>
            <a:ext cx="93345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(0,0)</a:t>
            </a:r>
            <a:endParaRPr sz="2400">
              <a:solidFill>
                <a:schemeClr val="dk1"/>
              </a:solidFill>
              <a:latin typeface="Times New Roman"/>
              <a:ea typeface="Times New Roman"/>
              <a:cs typeface="Times New Roman"/>
              <a:sym typeface="Times New Roman"/>
            </a:endParaRPr>
          </a:p>
        </p:txBody>
      </p:sp>
      <p:cxnSp>
        <p:nvCxnSpPr>
          <p:cNvPr id="1166" name="Google Shape;1166;p50"/>
          <p:cNvCxnSpPr/>
          <p:nvPr/>
        </p:nvCxnSpPr>
        <p:spPr>
          <a:xfrm>
            <a:off x="5499100" y="2590800"/>
            <a:ext cx="0" cy="3276600"/>
          </a:xfrm>
          <a:prstGeom prst="straightConnector1">
            <a:avLst/>
          </a:prstGeom>
          <a:noFill/>
          <a:ln cap="flat" cmpd="sng" w="38100">
            <a:solidFill>
              <a:srgbClr val="660066"/>
            </a:solidFill>
            <a:prstDash val="solid"/>
            <a:round/>
            <a:headEnd len="sm" w="sm" type="none"/>
            <a:tailEnd len="sm" w="sm" type="none"/>
          </a:ln>
          <a:effectLst>
            <a:outerShdw blurRad="40000" rotWithShape="0" dir="5400000" dist="20000">
              <a:srgbClr val="000000">
                <a:alpha val="37647"/>
              </a:srgbClr>
            </a:outerShdw>
          </a:effectLst>
        </p:spPr>
      </p:cxnSp>
      <p:cxnSp>
        <p:nvCxnSpPr>
          <p:cNvPr id="1167" name="Google Shape;1167;p50"/>
          <p:cNvCxnSpPr/>
          <p:nvPr/>
        </p:nvCxnSpPr>
        <p:spPr>
          <a:xfrm>
            <a:off x="5484444" y="2566988"/>
            <a:ext cx="3657600" cy="0"/>
          </a:xfrm>
          <a:prstGeom prst="straightConnector1">
            <a:avLst/>
          </a:prstGeom>
          <a:noFill/>
          <a:ln cap="flat" cmpd="sng" w="38100">
            <a:solidFill>
              <a:srgbClr val="660066"/>
            </a:solidFill>
            <a:prstDash val="solid"/>
            <a:round/>
            <a:headEnd len="sm" w="sm" type="none"/>
            <a:tailEnd len="sm" w="sm" type="none"/>
          </a:ln>
        </p:spPr>
      </p:cxnSp>
      <p:sp>
        <p:nvSpPr>
          <p:cNvPr id="1168" name="Google Shape;1168;p50"/>
          <p:cNvSpPr/>
          <p:nvPr/>
        </p:nvSpPr>
        <p:spPr>
          <a:xfrm>
            <a:off x="8685213" y="2362200"/>
            <a:ext cx="458787" cy="461963"/>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b</a:t>
            </a:r>
            <a:endParaRPr sz="2400">
              <a:solidFill>
                <a:schemeClr val="dk1"/>
              </a:solidFill>
              <a:latin typeface="Times New Roman"/>
              <a:ea typeface="Times New Roman"/>
              <a:cs typeface="Times New Roman"/>
              <a:sym typeface="Times New Roman"/>
            </a:endParaRPr>
          </a:p>
        </p:txBody>
      </p:sp>
      <p:cxnSp>
        <p:nvCxnSpPr>
          <p:cNvPr id="1169" name="Google Shape;1169;p50"/>
          <p:cNvCxnSpPr/>
          <p:nvPr/>
        </p:nvCxnSpPr>
        <p:spPr>
          <a:xfrm>
            <a:off x="6115916" y="3089275"/>
            <a:ext cx="2490788" cy="1804988"/>
          </a:xfrm>
          <a:prstGeom prst="straightConnector1">
            <a:avLst/>
          </a:prstGeom>
          <a:noFill/>
          <a:ln cap="flat" cmpd="sng" w="38100">
            <a:solidFill>
              <a:srgbClr val="FF6600"/>
            </a:solidFill>
            <a:prstDash val="solid"/>
            <a:round/>
            <a:headEnd len="sm" w="sm" type="none"/>
            <a:tailEnd len="sm" w="sm" type="none"/>
          </a:ln>
        </p:spPr>
      </p:cxnSp>
      <p:cxnSp>
        <p:nvCxnSpPr>
          <p:cNvPr id="1170" name="Google Shape;1170;p50"/>
          <p:cNvCxnSpPr/>
          <p:nvPr/>
        </p:nvCxnSpPr>
        <p:spPr>
          <a:xfrm flipH="1">
            <a:off x="6163894" y="2943578"/>
            <a:ext cx="2033587" cy="2144712"/>
          </a:xfrm>
          <a:prstGeom prst="straightConnector1">
            <a:avLst/>
          </a:prstGeom>
          <a:noFill/>
          <a:ln cap="flat" cmpd="sng" w="38100">
            <a:solidFill>
              <a:srgbClr val="0000FF"/>
            </a:solidFill>
            <a:prstDash val="solid"/>
            <a:round/>
            <a:headEnd len="sm" w="sm" type="none"/>
            <a:tailEnd len="sm" w="sm" type="none"/>
          </a:ln>
        </p:spPr>
      </p:cxnSp>
      <p:sp>
        <p:nvSpPr>
          <p:cNvPr id="1171" name="Google Shape;1171;p50"/>
          <p:cNvSpPr/>
          <p:nvPr/>
        </p:nvSpPr>
        <p:spPr>
          <a:xfrm>
            <a:off x="7127875" y="3813175"/>
            <a:ext cx="228600" cy="225425"/>
          </a:xfrm>
          <a:prstGeom prst="ellipse">
            <a:avLst/>
          </a:prstGeom>
          <a:solidFill>
            <a:schemeClr val="dk1"/>
          </a:solidFill>
          <a:ln cap="flat" cmpd="sng" w="9525">
            <a:solidFill>
              <a:schemeClr val="dk1"/>
            </a:solidFill>
            <a:prstDash val="solid"/>
            <a:round/>
            <a:headEnd len="sm" w="sm" type="none"/>
            <a:tailEnd len="sm" w="sm" type="none"/>
          </a:ln>
          <a:effectLst>
            <a:outerShdw blurRad="40000" rotWithShape="0" dir="5400000" dist="23000">
              <a:srgbClr val="FF66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nvGrpSpPr>
          <p:cNvPr id="1172" name="Google Shape;1172;p50"/>
          <p:cNvGrpSpPr/>
          <p:nvPr/>
        </p:nvGrpSpPr>
        <p:grpSpPr>
          <a:xfrm>
            <a:off x="0" y="6376988"/>
            <a:ext cx="9144000" cy="557212"/>
            <a:chOff x="0" y="6324600"/>
            <a:chExt cx="9144000" cy="557212"/>
          </a:xfrm>
        </p:grpSpPr>
        <p:sp>
          <p:nvSpPr>
            <p:cNvPr id="1173" name="Google Shape;1173;p50"/>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1174" name="Google Shape;1174;p50"/>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1175" name="Google Shape;1175;p50"/>
          <p:cNvSpPr/>
          <p:nvPr/>
        </p:nvSpPr>
        <p:spPr>
          <a:xfrm>
            <a:off x="457200" y="381000"/>
            <a:ext cx="2819400" cy="9540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Arial"/>
                <a:ea typeface="Arial"/>
                <a:cs typeface="Arial"/>
                <a:sym typeface="Arial"/>
              </a:rPr>
              <a:t>At   A( x</a:t>
            </a:r>
            <a:r>
              <a:rPr baseline="-25000" lang="en-US" sz="2800">
                <a:solidFill>
                  <a:schemeClr val="dk1"/>
                </a:solidFill>
                <a:latin typeface="Times New Roman"/>
                <a:ea typeface="Times New Roman"/>
                <a:cs typeface="Times New Roman"/>
                <a:sym typeface="Times New Roman"/>
              </a:rPr>
              <a:t>1</a:t>
            </a:r>
            <a:r>
              <a:rPr b="1" baseline="-25000" lang="en-US" sz="2800">
                <a:solidFill>
                  <a:schemeClr val="dk1"/>
                </a:solidFill>
                <a:latin typeface="Times New Roman"/>
                <a:ea typeface="Times New Roman"/>
                <a:cs typeface="Times New Roman"/>
                <a:sym typeface="Times New Roman"/>
              </a:rPr>
              <a:t> </a:t>
            </a:r>
            <a:r>
              <a:rPr b="1" lang="en-US" sz="2800">
                <a:solidFill>
                  <a:schemeClr val="dk1"/>
                </a:solidFill>
                <a:latin typeface="Arial"/>
                <a:ea typeface="Arial"/>
                <a:cs typeface="Arial"/>
                <a:sym typeface="Arial"/>
              </a:rPr>
              <a:t>, y</a:t>
            </a:r>
            <a:r>
              <a:rPr baseline="-25000" lang="en-US" sz="2800">
                <a:solidFill>
                  <a:schemeClr val="dk1"/>
                </a:solidFill>
                <a:latin typeface="Times New Roman"/>
                <a:ea typeface="Times New Roman"/>
                <a:cs typeface="Times New Roman"/>
                <a:sym typeface="Times New Roman"/>
              </a:rPr>
              <a:t>1</a:t>
            </a:r>
            <a:r>
              <a:rPr b="1" baseline="-25000" lang="en-US" sz="2800">
                <a:solidFill>
                  <a:schemeClr val="dk1"/>
                </a:solidFill>
                <a:latin typeface="Times New Roman"/>
                <a:ea typeface="Times New Roman"/>
                <a:cs typeface="Times New Roman"/>
                <a:sym typeface="Times New Roman"/>
              </a:rPr>
              <a:t> </a:t>
            </a:r>
            <a:r>
              <a:rPr b="1" lang="en-US" sz="2800">
                <a:solidFill>
                  <a:schemeClr val="dk1"/>
                </a:solidFill>
                <a:latin typeface="Arial"/>
                <a:ea typeface="Arial"/>
                <a:cs typeface="Arial"/>
                <a:sym typeface="Arial"/>
              </a:rPr>
              <a:t>), 	</a:t>
            </a:r>
            <a:endParaRPr/>
          </a:p>
        </p:txBody>
      </p:sp>
      <p:sp>
        <p:nvSpPr>
          <p:cNvPr id="1176" name="Google Shape;1176;p50"/>
          <p:cNvSpPr/>
          <p:nvPr/>
        </p:nvSpPr>
        <p:spPr>
          <a:xfrm>
            <a:off x="3124200" y="381000"/>
            <a:ext cx="32004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Arial"/>
                <a:ea typeface="Arial"/>
                <a:cs typeface="Arial"/>
                <a:sym typeface="Arial"/>
              </a:rPr>
              <a:t>b</a:t>
            </a:r>
            <a:r>
              <a:rPr b="1" baseline="-25000" lang="en-US" sz="2800">
                <a:solidFill>
                  <a:schemeClr val="dk1"/>
                </a:solidFill>
                <a:latin typeface="Times New Roman"/>
                <a:ea typeface="Times New Roman"/>
                <a:cs typeface="Times New Roman"/>
                <a:sym typeface="Times New Roman"/>
              </a:rPr>
              <a:t> </a:t>
            </a:r>
            <a:r>
              <a:rPr b="1" lang="en-US" sz="2800">
                <a:solidFill>
                  <a:schemeClr val="dk1"/>
                </a:solidFill>
                <a:latin typeface="Arial"/>
                <a:ea typeface="Arial"/>
                <a:cs typeface="Arial"/>
                <a:sym typeface="Arial"/>
              </a:rPr>
              <a:t> =  - a</a:t>
            </a:r>
            <a:r>
              <a:rPr b="1" baseline="-25000" lang="en-US" sz="2800">
                <a:solidFill>
                  <a:schemeClr val="dk1"/>
                </a:solidFill>
                <a:latin typeface="Times New Roman"/>
                <a:ea typeface="Times New Roman"/>
                <a:cs typeface="Times New Roman"/>
                <a:sym typeface="Times New Roman"/>
              </a:rPr>
              <a:t> </a:t>
            </a:r>
            <a:r>
              <a:rPr b="1" lang="en-US" sz="2800">
                <a:solidFill>
                  <a:schemeClr val="dk1"/>
                </a:solidFill>
                <a:latin typeface="Arial"/>
                <a:ea typeface="Arial"/>
                <a:cs typeface="Arial"/>
                <a:sym typeface="Arial"/>
              </a:rPr>
              <a:t> x</a:t>
            </a:r>
            <a:r>
              <a:rPr baseline="-25000" lang="en-US" sz="2800">
                <a:solidFill>
                  <a:schemeClr val="dk1"/>
                </a:solidFill>
                <a:latin typeface="Times New Roman"/>
                <a:ea typeface="Times New Roman"/>
                <a:cs typeface="Times New Roman"/>
                <a:sym typeface="Times New Roman"/>
              </a:rPr>
              <a:t>1</a:t>
            </a:r>
            <a:r>
              <a:rPr b="1" lang="en-US" sz="2800">
                <a:solidFill>
                  <a:schemeClr val="dk1"/>
                </a:solidFill>
                <a:latin typeface="Arial"/>
                <a:ea typeface="Arial"/>
                <a:cs typeface="Arial"/>
                <a:sym typeface="Arial"/>
              </a:rPr>
              <a:t> + y</a:t>
            </a:r>
            <a:r>
              <a:rPr baseline="-25000" lang="en-US" sz="2800">
                <a:solidFill>
                  <a:schemeClr val="dk1"/>
                </a:solidFill>
                <a:latin typeface="Times New Roman"/>
                <a:ea typeface="Times New Roman"/>
                <a:cs typeface="Times New Roman"/>
                <a:sym typeface="Times New Roman"/>
              </a:rPr>
              <a:t>1</a:t>
            </a:r>
            <a:endParaRPr b="1" sz="2800">
              <a:solidFill>
                <a:schemeClr val="dk1"/>
              </a:solidFill>
              <a:latin typeface="Arial"/>
              <a:ea typeface="Arial"/>
              <a:cs typeface="Arial"/>
              <a:sym typeface="Arial"/>
            </a:endParaRPr>
          </a:p>
        </p:txBody>
      </p:sp>
      <p:sp>
        <p:nvSpPr>
          <p:cNvPr id="1177" name="Google Shape;1177;p50"/>
          <p:cNvSpPr/>
          <p:nvPr/>
        </p:nvSpPr>
        <p:spPr>
          <a:xfrm>
            <a:off x="457200" y="1103313"/>
            <a:ext cx="28194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Arial"/>
                <a:ea typeface="Arial"/>
                <a:cs typeface="Arial"/>
                <a:sym typeface="Arial"/>
              </a:rPr>
              <a:t>At   B( x</a:t>
            </a:r>
            <a:r>
              <a:rPr baseline="-25000" lang="en-US" sz="2800">
                <a:solidFill>
                  <a:schemeClr val="dk1"/>
                </a:solidFill>
                <a:latin typeface="Times New Roman"/>
                <a:ea typeface="Times New Roman"/>
                <a:cs typeface="Times New Roman"/>
                <a:sym typeface="Times New Roman"/>
              </a:rPr>
              <a:t>2</a:t>
            </a:r>
            <a:r>
              <a:rPr b="1" baseline="-25000" lang="en-US" sz="2800">
                <a:solidFill>
                  <a:schemeClr val="dk1"/>
                </a:solidFill>
                <a:latin typeface="Times New Roman"/>
                <a:ea typeface="Times New Roman"/>
                <a:cs typeface="Times New Roman"/>
                <a:sym typeface="Times New Roman"/>
              </a:rPr>
              <a:t> </a:t>
            </a:r>
            <a:r>
              <a:rPr b="1" lang="en-US" sz="2800">
                <a:solidFill>
                  <a:schemeClr val="dk1"/>
                </a:solidFill>
                <a:latin typeface="Arial"/>
                <a:ea typeface="Arial"/>
                <a:cs typeface="Arial"/>
                <a:sym typeface="Arial"/>
              </a:rPr>
              <a:t>, y</a:t>
            </a:r>
            <a:r>
              <a:rPr baseline="-25000" lang="en-US" sz="2800">
                <a:solidFill>
                  <a:schemeClr val="dk1"/>
                </a:solidFill>
                <a:latin typeface="Times New Roman"/>
                <a:ea typeface="Times New Roman"/>
                <a:cs typeface="Times New Roman"/>
                <a:sym typeface="Times New Roman"/>
              </a:rPr>
              <a:t>2</a:t>
            </a:r>
            <a:r>
              <a:rPr b="1" baseline="-25000" lang="en-US" sz="2800">
                <a:solidFill>
                  <a:schemeClr val="dk1"/>
                </a:solidFill>
                <a:latin typeface="Times New Roman"/>
                <a:ea typeface="Times New Roman"/>
                <a:cs typeface="Times New Roman"/>
                <a:sym typeface="Times New Roman"/>
              </a:rPr>
              <a:t> </a:t>
            </a:r>
            <a:r>
              <a:rPr b="1" lang="en-US" sz="2800">
                <a:solidFill>
                  <a:schemeClr val="dk1"/>
                </a:solidFill>
                <a:latin typeface="Arial"/>
                <a:ea typeface="Arial"/>
                <a:cs typeface="Arial"/>
                <a:sym typeface="Arial"/>
              </a:rPr>
              <a:t>), </a:t>
            </a:r>
            <a:endParaRPr/>
          </a:p>
        </p:txBody>
      </p:sp>
      <p:sp>
        <p:nvSpPr>
          <p:cNvPr id="1178" name="Google Shape;1178;p50"/>
          <p:cNvSpPr/>
          <p:nvPr/>
        </p:nvSpPr>
        <p:spPr>
          <a:xfrm>
            <a:off x="3124200" y="1112838"/>
            <a:ext cx="32004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Arial"/>
                <a:ea typeface="Arial"/>
                <a:cs typeface="Arial"/>
                <a:sym typeface="Arial"/>
              </a:rPr>
              <a:t>b</a:t>
            </a:r>
            <a:r>
              <a:rPr b="1" baseline="-25000" lang="en-US" sz="2800">
                <a:solidFill>
                  <a:schemeClr val="dk1"/>
                </a:solidFill>
                <a:latin typeface="Times New Roman"/>
                <a:ea typeface="Times New Roman"/>
                <a:cs typeface="Times New Roman"/>
                <a:sym typeface="Times New Roman"/>
              </a:rPr>
              <a:t> </a:t>
            </a:r>
            <a:r>
              <a:rPr b="1" lang="en-US" sz="2800">
                <a:solidFill>
                  <a:schemeClr val="dk1"/>
                </a:solidFill>
                <a:latin typeface="Arial"/>
                <a:ea typeface="Arial"/>
                <a:cs typeface="Arial"/>
                <a:sym typeface="Arial"/>
              </a:rPr>
              <a:t> =  - a</a:t>
            </a:r>
            <a:r>
              <a:rPr b="1" baseline="-25000" lang="en-US" sz="2800">
                <a:solidFill>
                  <a:schemeClr val="dk1"/>
                </a:solidFill>
                <a:latin typeface="Times New Roman"/>
                <a:ea typeface="Times New Roman"/>
                <a:cs typeface="Times New Roman"/>
                <a:sym typeface="Times New Roman"/>
              </a:rPr>
              <a:t> </a:t>
            </a:r>
            <a:r>
              <a:rPr b="1" lang="en-US" sz="2800">
                <a:solidFill>
                  <a:schemeClr val="dk1"/>
                </a:solidFill>
                <a:latin typeface="Arial"/>
                <a:ea typeface="Arial"/>
                <a:cs typeface="Arial"/>
                <a:sym typeface="Arial"/>
              </a:rPr>
              <a:t> x</a:t>
            </a:r>
            <a:r>
              <a:rPr baseline="-25000" lang="en-US" sz="2800">
                <a:solidFill>
                  <a:schemeClr val="dk1"/>
                </a:solidFill>
                <a:latin typeface="Times New Roman"/>
                <a:ea typeface="Times New Roman"/>
                <a:cs typeface="Times New Roman"/>
                <a:sym typeface="Times New Roman"/>
              </a:rPr>
              <a:t>2</a:t>
            </a:r>
            <a:r>
              <a:rPr b="1" lang="en-US" sz="2800">
                <a:solidFill>
                  <a:schemeClr val="dk1"/>
                </a:solidFill>
                <a:latin typeface="Arial"/>
                <a:ea typeface="Arial"/>
                <a:cs typeface="Arial"/>
                <a:sym typeface="Arial"/>
              </a:rPr>
              <a:t> + y</a:t>
            </a:r>
            <a:r>
              <a:rPr baseline="-25000" lang="en-US" sz="2800">
                <a:solidFill>
                  <a:schemeClr val="dk1"/>
                </a:solidFill>
                <a:latin typeface="Times New Roman"/>
                <a:ea typeface="Times New Roman"/>
                <a:cs typeface="Times New Roman"/>
                <a:sym typeface="Times New Roman"/>
              </a:rPr>
              <a:t>2</a:t>
            </a:r>
            <a:endParaRPr b="1" sz="2800">
              <a:solidFill>
                <a:schemeClr val="dk1"/>
              </a:solidFill>
              <a:latin typeface="Arial"/>
              <a:ea typeface="Arial"/>
              <a:cs typeface="Arial"/>
              <a:sym typeface="Arial"/>
            </a:endParaRPr>
          </a:p>
        </p:txBody>
      </p:sp>
      <p:sp>
        <p:nvSpPr>
          <p:cNvPr id="1179" name="Google Shape;1179;p50"/>
          <p:cNvSpPr/>
          <p:nvPr/>
        </p:nvSpPr>
        <p:spPr>
          <a:xfrm>
            <a:off x="6561138" y="2038350"/>
            <a:ext cx="1281112"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(a’,b’)</a:t>
            </a:r>
            <a:endParaRPr sz="2400">
              <a:solidFill>
                <a:schemeClr val="dk1"/>
              </a:solidFill>
              <a:latin typeface="Times New Roman"/>
              <a:ea typeface="Times New Roman"/>
              <a:cs typeface="Times New Roman"/>
              <a:sym typeface="Times New Roman"/>
            </a:endParaRPr>
          </a:p>
        </p:txBody>
      </p:sp>
      <p:sp>
        <p:nvSpPr>
          <p:cNvPr id="1180" name="Google Shape;1180;p50"/>
          <p:cNvSpPr/>
          <p:nvPr/>
        </p:nvSpPr>
        <p:spPr>
          <a:xfrm>
            <a:off x="908050"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81" name="Google Shape;1181;p50"/>
          <p:cNvSpPr/>
          <p:nvPr/>
        </p:nvSpPr>
        <p:spPr>
          <a:xfrm>
            <a:off x="635000"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82" name="Google Shape;1182;p50"/>
          <p:cNvSpPr/>
          <p:nvPr/>
        </p:nvSpPr>
        <p:spPr>
          <a:xfrm>
            <a:off x="863600"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83" name="Google Shape;1183;p50"/>
          <p:cNvSpPr/>
          <p:nvPr/>
        </p:nvSpPr>
        <p:spPr>
          <a:xfrm>
            <a:off x="1092200"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84" name="Google Shape;1184;p50"/>
          <p:cNvSpPr/>
          <p:nvPr/>
        </p:nvSpPr>
        <p:spPr>
          <a:xfrm>
            <a:off x="1320800"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85" name="Google Shape;1185;p50"/>
          <p:cNvSpPr/>
          <p:nvPr/>
        </p:nvSpPr>
        <p:spPr>
          <a:xfrm>
            <a:off x="1541463"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86" name="Google Shape;1186;p50"/>
          <p:cNvSpPr/>
          <p:nvPr/>
        </p:nvSpPr>
        <p:spPr>
          <a:xfrm>
            <a:off x="1770063"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87" name="Google Shape;1187;p50"/>
          <p:cNvSpPr/>
          <p:nvPr/>
        </p:nvSpPr>
        <p:spPr>
          <a:xfrm>
            <a:off x="1998663"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88" name="Google Shape;1188;p50"/>
          <p:cNvSpPr/>
          <p:nvPr/>
        </p:nvSpPr>
        <p:spPr>
          <a:xfrm>
            <a:off x="2227263"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89" name="Google Shape;1189;p50"/>
          <p:cNvSpPr/>
          <p:nvPr/>
        </p:nvSpPr>
        <p:spPr>
          <a:xfrm>
            <a:off x="2447925"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90" name="Google Shape;1190;p50"/>
          <p:cNvSpPr/>
          <p:nvPr/>
        </p:nvSpPr>
        <p:spPr>
          <a:xfrm>
            <a:off x="406400"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91" name="Google Shape;1191;p50"/>
          <p:cNvSpPr/>
          <p:nvPr/>
        </p:nvSpPr>
        <p:spPr>
          <a:xfrm>
            <a:off x="635000"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92" name="Google Shape;1192;p50"/>
          <p:cNvSpPr/>
          <p:nvPr/>
        </p:nvSpPr>
        <p:spPr>
          <a:xfrm>
            <a:off x="863600"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93" name="Google Shape;1193;p50"/>
          <p:cNvSpPr/>
          <p:nvPr/>
        </p:nvSpPr>
        <p:spPr>
          <a:xfrm>
            <a:off x="1092200"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94" name="Google Shape;1194;p50"/>
          <p:cNvSpPr/>
          <p:nvPr/>
        </p:nvSpPr>
        <p:spPr>
          <a:xfrm>
            <a:off x="1320800"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95" name="Google Shape;1195;p50"/>
          <p:cNvSpPr/>
          <p:nvPr/>
        </p:nvSpPr>
        <p:spPr>
          <a:xfrm>
            <a:off x="1541463"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96" name="Google Shape;1196;p50"/>
          <p:cNvSpPr/>
          <p:nvPr/>
        </p:nvSpPr>
        <p:spPr>
          <a:xfrm>
            <a:off x="1770063"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97" name="Google Shape;1197;p50"/>
          <p:cNvSpPr/>
          <p:nvPr/>
        </p:nvSpPr>
        <p:spPr>
          <a:xfrm>
            <a:off x="1998663"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98" name="Google Shape;1198;p50"/>
          <p:cNvSpPr/>
          <p:nvPr/>
        </p:nvSpPr>
        <p:spPr>
          <a:xfrm>
            <a:off x="2227263"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199" name="Google Shape;1199;p50"/>
          <p:cNvSpPr/>
          <p:nvPr/>
        </p:nvSpPr>
        <p:spPr>
          <a:xfrm>
            <a:off x="2447925"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00" name="Google Shape;1200;p50"/>
          <p:cNvSpPr/>
          <p:nvPr/>
        </p:nvSpPr>
        <p:spPr>
          <a:xfrm>
            <a:off x="406400"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01" name="Google Shape;1201;p50"/>
          <p:cNvSpPr/>
          <p:nvPr/>
        </p:nvSpPr>
        <p:spPr>
          <a:xfrm>
            <a:off x="635000"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02" name="Google Shape;1202;p50"/>
          <p:cNvSpPr/>
          <p:nvPr/>
        </p:nvSpPr>
        <p:spPr>
          <a:xfrm>
            <a:off x="863600"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03" name="Google Shape;1203;p50"/>
          <p:cNvSpPr/>
          <p:nvPr/>
        </p:nvSpPr>
        <p:spPr>
          <a:xfrm>
            <a:off x="1092200"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04" name="Google Shape;1204;p50"/>
          <p:cNvSpPr/>
          <p:nvPr/>
        </p:nvSpPr>
        <p:spPr>
          <a:xfrm>
            <a:off x="1320800"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05" name="Google Shape;1205;p50"/>
          <p:cNvSpPr/>
          <p:nvPr/>
        </p:nvSpPr>
        <p:spPr>
          <a:xfrm>
            <a:off x="1541463"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06" name="Google Shape;1206;p50"/>
          <p:cNvSpPr/>
          <p:nvPr/>
        </p:nvSpPr>
        <p:spPr>
          <a:xfrm>
            <a:off x="1770063"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07" name="Google Shape;1207;p50"/>
          <p:cNvSpPr/>
          <p:nvPr/>
        </p:nvSpPr>
        <p:spPr>
          <a:xfrm>
            <a:off x="1998663"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08" name="Google Shape;1208;p50"/>
          <p:cNvSpPr/>
          <p:nvPr/>
        </p:nvSpPr>
        <p:spPr>
          <a:xfrm>
            <a:off x="2227263"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09" name="Google Shape;1209;p50"/>
          <p:cNvSpPr/>
          <p:nvPr/>
        </p:nvSpPr>
        <p:spPr>
          <a:xfrm>
            <a:off x="2447925"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10" name="Google Shape;1210;p50"/>
          <p:cNvSpPr/>
          <p:nvPr/>
        </p:nvSpPr>
        <p:spPr>
          <a:xfrm>
            <a:off x="406400"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11" name="Google Shape;1211;p50"/>
          <p:cNvSpPr/>
          <p:nvPr/>
        </p:nvSpPr>
        <p:spPr>
          <a:xfrm>
            <a:off x="635000"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12" name="Google Shape;1212;p50"/>
          <p:cNvSpPr/>
          <p:nvPr/>
        </p:nvSpPr>
        <p:spPr>
          <a:xfrm>
            <a:off x="863600"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13" name="Google Shape;1213;p50"/>
          <p:cNvSpPr/>
          <p:nvPr/>
        </p:nvSpPr>
        <p:spPr>
          <a:xfrm>
            <a:off x="1092200"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14" name="Google Shape;1214;p50"/>
          <p:cNvSpPr/>
          <p:nvPr/>
        </p:nvSpPr>
        <p:spPr>
          <a:xfrm>
            <a:off x="1320800"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15" name="Google Shape;1215;p50"/>
          <p:cNvSpPr/>
          <p:nvPr/>
        </p:nvSpPr>
        <p:spPr>
          <a:xfrm>
            <a:off x="1541463"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16" name="Google Shape;1216;p50"/>
          <p:cNvSpPr/>
          <p:nvPr/>
        </p:nvSpPr>
        <p:spPr>
          <a:xfrm>
            <a:off x="1770063"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17" name="Google Shape;1217;p50"/>
          <p:cNvSpPr/>
          <p:nvPr/>
        </p:nvSpPr>
        <p:spPr>
          <a:xfrm>
            <a:off x="1998663"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18" name="Google Shape;1218;p50"/>
          <p:cNvSpPr/>
          <p:nvPr/>
        </p:nvSpPr>
        <p:spPr>
          <a:xfrm>
            <a:off x="2227263"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19" name="Google Shape;1219;p50"/>
          <p:cNvSpPr/>
          <p:nvPr/>
        </p:nvSpPr>
        <p:spPr>
          <a:xfrm>
            <a:off x="2447925"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20" name="Google Shape;1220;p50"/>
          <p:cNvSpPr/>
          <p:nvPr/>
        </p:nvSpPr>
        <p:spPr>
          <a:xfrm>
            <a:off x="406400"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21" name="Google Shape;1221;p50"/>
          <p:cNvSpPr/>
          <p:nvPr/>
        </p:nvSpPr>
        <p:spPr>
          <a:xfrm>
            <a:off x="635000"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22" name="Google Shape;1222;p50"/>
          <p:cNvSpPr/>
          <p:nvPr/>
        </p:nvSpPr>
        <p:spPr>
          <a:xfrm>
            <a:off x="863600"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23" name="Google Shape;1223;p50"/>
          <p:cNvSpPr/>
          <p:nvPr/>
        </p:nvSpPr>
        <p:spPr>
          <a:xfrm>
            <a:off x="1092200"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24" name="Google Shape;1224;p50"/>
          <p:cNvSpPr/>
          <p:nvPr/>
        </p:nvSpPr>
        <p:spPr>
          <a:xfrm>
            <a:off x="1320800"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25" name="Google Shape;1225;p50"/>
          <p:cNvSpPr/>
          <p:nvPr/>
        </p:nvSpPr>
        <p:spPr>
          <a:xfrm>
            <a:off x="1541463"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26" name="Google Shape;1226;p50"/>
          <p:cNvSpPr/>
          <p:nvPr/>
        </p:nvSpPr>
        <p:spPr>
          <a:xfrm>
            <a:off x="1770063"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27" name="Google Shape;1227;p50"/>
          <p:cNvSpPr/>
          <p:nvPr/>
        </p:nvSpPr>
        <p:spPr>
          <a:xfrm>
            <a:off x="1998663"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28" name="Google Shape;1228;p50"/>
          <p:cNvSpPr/>
          <p:nvPr/>
        </p:nvSpPr>
        <p:spPr>
          <a:xfrm>
            <a:off x="2227263"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29" name="Google Shape;1229;p50"/>
          <p:cNvSpPr/>
          <p:nvPr/>
        </p:nvSpPr>
        <p:spPr>
          <a:xfrm>
            <a:off x="2447925"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30" name="Google Shape;1230;p50"/>
          <p:cNvSpPr/>
          <p:nvPr/>
        </p:nvSpPr>
        <p:spPr>
          <a:xfrm>
            <a:off x="406400"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31" name="Google Shape;1231;p50"/>
          <p:cNvSpPr/>
          <p:nvPr/>
        </p:nvSpPr>
        <p:spPr>
          <a:xfrm>
            <a:off x="635000"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32" name="Google Shape;1232;p50"/>
          <p:cNvSpPr/>
          <p:nvPr/>
        </p:nvSpPr>
        <p:spPr>
          <a:xfrm>
            <a:off x="863600"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33" name="Google Shape;1233;p50"/>
          <p:cNvSpPr/>
          <p:nvPr/>
        </p:nvSpPr>
        <p:spPr>
          <a:xfrm>
            <a:off x="1092200"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34" name="Google Shape;1234;p50"/>
          <p:cNvSpPr/>
          <p:nvPr/>
        </p:nvSpPr>
        <p:spPr>
          <a:xfrm>
            <a:off x="1320800"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35" name="Google Shape;1235;p50"/>
          <p:cNvSpPr/>
          <p:nvPr/>
        </p:nvSpPr>
        <p:spPr>
          <a:xfrm>
            <a:off x="1541463"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36" name="Google Shape;1236;p50"/>
          <p:cNvSpPr/>
          <p:nvPr/>
        </p:nvSpPr>
        <p:spPr>
          <a:xfrm>
            <a:off x="1770063"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37" name="Google Shape;1237;p50"/>
          <p:cNvSpPr/>
          <p:nvPr/>
        </p:nvSpPr>
        <p:spPr>
          <a:xfrm>
            <a:off x="1998663"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38" name="Google Shape;1238;p50"/>
          <p:cNvSpPr/>
          <p:nvPr/>
        </p:nvSpPr>
        <p:spPr>
          <a:xfrm>
            <a:off x="2227263"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39" name="Google Shape;1239;p50"/>
          <p:cNvSpPr/>
          <p:nvPr/>
        </p:nvSpPr>
        <p:spPr>
          <a:xfrm>
            <a:off x="2447925"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40" name="Google Shape;1240;p50"/>
          <p:cNvSpPr/>
          <p:nvPr/>
        </p:nvSpPr>
        <p:spPr>
          <a:xfrm>
            <a:off x="406400"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41" name="Google Shape;1241;p50"/>
          <p:cNvSpPr/>
          <p:nvPr/>
        </p:nvSpPr>
        <p:spPr>
          <a:xfrm>
            <a:off x="635000"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42" name="Google Shape;1242;p50"/>
          <p:cNvSpPr/>
          <p:nvPr/>
        </p:nvSpPr>
        <p:spPr>
          <a:xfrm>
            <a:off x="863600"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43" name="Google Shape;1243;p50"/>
          <p:cNvSpPr/>
          <p:nvPr/>
        </p:nvSpPr>
        <p:spPr>
          <a:xfrm>
            <a:off x="1092200"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44" name="Google Shape;1244;p50"/>
          <p:cNvSpPr/>
          <p:nvPr/>
        </p:nvSpPr>
        <p:spPr>
          <a:xfrm>
            <a:off x="1320800"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45" name="Google Shape;1245;p50"/>
          <p:cNvSpPr/>
          <p:nvPr/>
        </p:nvSpPr>
        <p:spPr>
          <a:xfrm>
            <a:off x="1541463"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46" name="Google Shape;1246;p50"/>
          <p:cNvSpPr/>
          <p:nvPr/>
        </p:nvSpPr>
        <p:spPr>
          <a:xfrm>
            <a:off x="1770063"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47" name="Google Shape;1247;p50"/>
          <p:cNvSpPr/>
          <p:nvPr/>
        </p:nvSpPr>
        <p:spPr>
          <a:xfrm>
            <a:off x="1998663"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48" name="Google Shape;1248;p50"/>
          <p:cNvSpPr/>
          <p:nvPr/>
        </p:nvSpPr>
        <p:spPr>
          <a:xfrm>
            <a:off x="2227263"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49" name="Google Shape;1249;p50"/>
          <p:cNvSpPr/>
          <p:nvPr/>
        </p:nvSpPr>
        <p:spPr>
          <a:xfrm>
            <a:off x="2447925"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50" name="Google Shape;1250;p50"/>
          <p:cNvSpPr/>
          <p:nvPr/>
        </p:nvSpPr>
        <p:spPr>
          <a:xfrm>
            <a:off x="406400"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51" name="Google Shape;1251;p50"/>
          <p:cNvSpPr/>
          <p:nvPr/>
        </p:nvSpPr>
        <p:spPr>
          <a:xfrm>
            <a:off x="635000"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52" name="Google Shape;1252;p50"/>
          <p:cNvSpPr/>
          <p:nvPr/>
        </p:nvSpPr>
        <p:spPr>
          <a:xfrm>
            <a:off x="863600"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53" name="Google Shape;1253;p50"/>
          <p:cNvSpPr/>
          <p:nvPr/>
        </p:nvSpPr>
        <p:spPr>
          <a:xfrm>
            <a:off x="1092200"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54" name="Google Shape;1254;p50"/>
          <p:cNvSpPr/>
          <p:nvPr/>
        </p:nvSpPr>
        <p:spPr>
          <a:xfrm>
            <a:off x="1320800"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55" name="Google Shape;1255;p50"/>
          <p:cNvSpPr/>
          <p:nvPr/>
        </p:nvSpPr>
        <p:spPr>
          <a:xfrm>
            <a:off x="1541463"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56" name="Google Shape;1256;p50"/>
          <p:cNvSpPr/>
          <p:nvPr/>
        </p:nvSpPr>
        <p:spPr>
          <a:xfrm>
            <a:off x="1770063"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57" name="Google Shape;1257;p50"/>
          <p:cNvSpPr/>
          <p:nvPr/>
        </p:nvSpPr>
        <p:spPr>
          <a:xfrm>
            <a:off x="1998663"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58" name="Google Shape;1258;p50"/>
          <p:cNvSpPr/>
          <p:nvPr/>
        </p:nvSpPr>
        <p:spPr>
          <a:xfrm>
            <a:off x="2227263"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59" name="Google Shape;1259;p50"/>
          <p:cNvSpPr/>
          <p:nvPr/>
        </p:nvSpPr>
        <p:spPr>
          <a:xfrm>
            <a:off x="2447925"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60" name="Google Shape;1260;p50"/>
          <p:cNvSpPr/>
          <p:nvPr/>
        </p:nvSpPr>
        <p:spPr>
          <a:xfrm>
            <a:off x="406400"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61" name="Google Shape;1261;p50"/>
          <p:cNvSpPr/>
          <p:nvPr/>
        </p:nvSpPr>
        <p:spPr>
          <a:xfrm>
            <a:off x="635000"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62" name="Google Shape;1262;p50"/>
          <p:cNvSpPr/>
          <p:nvPr/>
        </p:nvSpPr>
        <p:spPr>
          <a:xfrm>
            <a:off x="863600"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63" name="Google Shape;1263;p50"/>
          <p:cNvSpPr/>
          <p:nvPr/>
        </p:nvSpPr>
        <p:spPr>
          <a:xfrm>
            <a:off x="1092200"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64" name="Google Shape;1264;p50"/>
          <p:cNvSpPr/>
          <p:nvPr/>
        </p:nvSpPr>
        <p:spPr>
          <a:xfrm>
            <a:off x="1320800"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65" name="Google Shape;1265;p50"/>
          <p:cNvSpPr/>
          <p:nvPr/>
        </p:nvSpPr>
        <p:spPr>
          <a:xfrm>
            <a:off x="1541463"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66" name="Google Shape;1266;p50"/>
          <p:cNvSpPr/>
          <p:nvPr/>
        </p:nvSpPr>
        <p:spPr>
          <a:xfrm>
            <a:off x="1770063"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67" name="Google Shape;1267;p50"/>
          <p:cNvSpPr/>
          <p:nvPr/>
        </p:nvSpPr>
        <p:spPr>
          <a:xfrm>
            <a:off x="1998663"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68" name="Google Shape;1268;p50"/>
          <p:cNvSpPr/>
          <p:nvPr/>
        </p:nvSpPr>
        <p:spPr>
          <a:xfrm>
            <a:off x="2227263"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69" name="Google Shape;1269;p50"/>
          <p:cNvSpPr/>
          <p:nvPr/>
        </p:nvSpPr>
        <p:spPr>
          <a:xfrm>
            <a:off x="2447925"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70" name="Google Shape;1270;p50"/>
          <p:cNvSpPr/>
          <p:nvPr/>
        </p:nvSpPr>
        <p:spPr>
          <a:xfrm>
            <a:off x="406400"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71" name="Google Shape;1271;p50"/>
          <p:cNvSpPr/>
          <p:nvPr/>
        </p:nvSpPr>
        <p:spPr>
          <a:xfrm>
            <a:off x="635000"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72" name="Google Shape;1272;p50"/>
          <p:cNvSpPr/>
          <p:nvPr/>
        </p:nvSpPr>
        <p:spPr>
          <a:xfrm>
            <a:off x="863600"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73" name="Google Shape;1273;p50"/>
          <p:cNvSpPr/>
          <p:nvPr/>
        </p:nvSpPr>
        <p:spPr>
          <a:xfrm>
            <a:off x="1092200"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74" name="Google Shape;1274;p50"/>
          <p:cNvSpPr/>
          <p:nvPr/>
        </p:nvSpPr>
        <p:spPr>
          <a:xfrm>
            <a:off x="1320800"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75" name="Google Shape;1275;p50"/>
          <p:cNvSpPr/>
          <p:nvPr/>
        </p:nvSpPr>
        <p:spPr>
          <a:xfrm>
            <a:off x="1541463"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76" name="Google Shape;1276;p50"/>
          <p:cNvSpPr/>
          <p:nvPr/>
        </p:nvSpPr>
        <p:spPr>
          <a:xfrm>
            <a:off x="1770063"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77" name="Google Shape;1277;p50"/>
          <p:cNvSpPr/>
          <p:nvPr/>
        </p:nvSpPr>
        <p:spPr>
          <a:xfrm>
            <a:off x="1998663"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78" name="Google Shape;1278;p50"/>
          <p:cNvSpPr/>
          <p:nvPr/>
        </p:nvSpPr>
        <p:spPr>
          <a:xfrm>
            <a:off x="2227263"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79" name="Google Shape;1279;p50"/>
          <p:cNvSpPr/>
          <p:nvPr/>
        </p:nvSpPr>
        <p:spPr>
          <a:xfrm>
            <a:off x="2447925"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80" name="Google Shape;1280;p50"/>
          <p:cNvSpPr/>
          <p:nvPr/>
        </p:nvSpPr>
        <p:spPr>
          <a:xfrm>
            <a:off x="2668588"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81" name="Google Shape;1281;p50"/>
          <p:cNvSpPr/>
          <p:nvPr/>
        </p:nvSpPr>
        <p:spPr>
          <a:xfrm>
            <a:off x="2897188"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82" name="Google Shape;1282;p50"/>
          <p:cNvSpPr/>
          <p:nvPr/>
        </p:nvSpPr>
        <p:spPr>
          <a:xfrm>
            <a:off x="3125788"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83" name="Google Shape;1283;p50"/>
          <p:cNvSpPr/>
          <p:nvPr/>
        </p:nvSpPr>
        <p:spPr>
          <a:xfrm>
            <a:off x="3354388" y="2559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84" name="Google Shape;1284;p50"/>
          <p:cNvSpPr/>
          <p:nvPr/>
        </p:nvSpPr>
        <p:spPr>
          <a:xfrm>
            <a:off x="2668588"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85" name="Google Shape;1285;p50"/>
          <p:cNvSpPr/>
          <p:nvPr/>
        </p:nvSpPr>
        <p:spPr>
          <a:xfrm>
            <a:off x="2897188"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86" name="Google Shape;1286;p50"/>
          <p:cNvSpPr/>
          <p:nvPr/>
        </p:nvSpPr>
        <p:spPr>
          <a:xfrm>
            <a:off x="3125788"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87" name="Google Shape;1287;p50"/>
          <p:cNvSpPr/>
          <p:nvPr/>
        </p:nvSpPr>
        <p:spPr>
          <a:xfrm>
            <a:off x="3354388" y="27844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88" name="Google Shape;1288;p50"/>
          <p:cNvSpPr/>
          <p:nvPr/>
        </p:nvSpPr>
        <p:spPr>
          <a:xfrm>
            <a:off x="2668588"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89" name="Google Shape;1289;p50"/>
          <p:cNvSpPr/>
          <p:nvPr/>
        </p:nvSpPr>
        <p:spPr>
          <a:xfrm>
            <a:off x="2897188"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90" name="Google Shape;1290;p50"/>
          <p:cNvSpPr/>
          <p:nvPr/>
        </p:nvSpPr>
        <p:spPr>
          <a:xfrm>
            <a:off x="3125788"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91" name="Google Shape;1291;p50"/>
          <p:cNvSpPr/>
          <p:nvPr/>
        </p:nvSpPr>
        <p:spPr>
          <a:xfrm>
            <a:off x="3354388" y="3013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92" name="Google Shape;1292;p50"/>
          <p:cNvSpPr/>
          <p:nvPr/>
        </p:nvSpPr>
        <p:spPr>
          <a:xfrm>
            <a:off x="2668588"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93" name="Google Shape;1293;p50"/>
          <p:cNvSpPr/>
          <p:nvPr/>
        </p:nvSpPr>
        <p:spPr>
          <a:xfrm>
            <a:off x="2897188"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94" name="Google Shape;1294;p50"/>
          <p:cNvSpPr/>
          <p:nvPr/>
        </p:nvSpPr>
        <p:spPr>
          <a:xfrm>
            <a:off x="3125788"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95" name="Google Shape;1295;p50"/>
          <p:cNvSpPr/>
          <p:nvPr/>
        </p:nvSpPr>
        <p:spPr>
          <a:xfrm>
            <a:off x="3354388" y="3238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96" name="Google Shape;1296;p50"/>
          <p:cNvSpPr/>
          <p:nvPr/>
        </p:nvSpPr>
        <p:spPr>
          <a:xfrm>
            <a:off x="2668588"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97" name="Google Shape;1297;p50"/>
          <p:cNvSpPr/>
          <p:nvPr/>
        </p:nvSpPr>
        <p:spPr>
          <a:xfrm>
            <a:off x="2897188"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98" name="Google Shape;1298;p50"/>
          <p:cNvSpPr/>
          <p:nvPr/>
        </p:nvSpPr>
        <p:spPr>
          <a:xfrm>
            <a:off x="3125788"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299" name="Google Shape;1299;p50"/>
          <p:cNvSpPr/>
          <p:nvPr/>
        </p:nvSpPr>
        <p:spPr>
          <a:xfrm>
            <a:off x="3354388" y="34559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00" name="Google Shape;1300;p50"/>
          <p:cNvSpPr/>
          <p:nvPr/>
        </p:nvSpPr>
        <p:spPr>
          <a:xfrm>
            <a:off x="2668588"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01" name="Google Shape;1301;p50"/>
          <p:cNvSpPr/>
          <p:nvPr/>
        </p:nvSpPr>
        <p:spPr>
          <a:xfrm>
            <a:off x="2897188"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02" name="Google Shape;1302;p50"/>
          <p:cNvSpPr/>
          <p:nvPr/>
        </p:nvSpPr>
        <p:spPr>
          <a:xfrm>
            <a:off x="3125788"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03" name="Google Shape;1303;p50"/>
          <p:cNvSpPr/>
          <p:nvPr/>
        </p:nvSpPr>
        <p:spPr>
          <a:xfrm>
            <a:off x="3354388" y="36814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04" name="Google Shape;1304;p50"/>
          <p:cNvSpPr/>
          <p:nvPr/>
        </p:nvSpPr>
        <p:spPr>
          <a:xfrm>
            <a:off x="2668588"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05" name="Google Shape;1305;p50"/>
          <p:cNvSpPr/>
          <p:nvPr/>
        </p:nvSpPr>
        <p:spPr>
          <a:xfrm>
            <a:off x="2897188"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06" name="Google Shape;1306;p50"/>
          <p:cNvSpPr/>
          <p:nvPr/>
        </p:nvSpPr>
        <p:spPr>
          <a:xfrm>
            <a:off x="3125788"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07" name="Google Shape;1307;p50"/>
          <p:cNvSpPr/>
          <p:nvPr/>
        </p:nvSpPr>
        <p:spPr>
          <a:xfrm>
            <a:off x="3354388" y="39100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08" name="Google Shape;1308;p50"/>
          <p:cNvSpPr/>
          <p:nvPr/>
        </p:nvSpPr>
        <p:spPr>
          <a:xfrm>
            <a:off x="2668588"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09" name="Google Shape;1309;p50"/>
          <p:cNvSpPr/>
          <p:nvPr/>
        </p:nvSpPr>
        <p:spPr>
          <a:xfrm>
            <a:off x="2897188"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10" name="Google Shape;1310;p50"/>
          <p:cNvSpPr/>
          <p:nvPr/>
        </p:nvSpPr>
        <p:spPr>
          <a:xfrm>
            <a:off x="3125788"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11" name="Google Shape;1311;p50"/>
          <p:cNvSpPr/>
          <p:nvPr/>
        </p:nvSpPr>
        <p:spPr>
          <a:xfrm>
            <a:off x="3354388" y="41354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12" name="Google Shape;1312;p50"/>
          <p:cNvSpPr/>
          <p:nvPr/>
        </p:nvSpPr>
        <p:spPr>
          <a:xfrm>
            <a:off x="2668588"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13" name="Google Shape;1313;p50"/>
          <p:cNvSpPr/>
          <p:nvPr/>
        </p:nvSpPr>
        <p:spPr>
          <a:xfrm>
            <a:off x="2897188"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14" name="Google Shape;1314;p50"/>
          <p:cNvSpPr/>
          <p:nvPr/>
        </p:nvSpPr>
        <p:spPr>
          <a:xfrm>
            <a:off x="3125788"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15" name="Google Shape;1315;p50"/>
          <p:cNvSpPr/>
          <p:nvPr/>
        </p:nvSpPr>
        <p:spPr>
          <a:xfrm>
            <a:off x="3354388" y="43672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16" name="Google Shape;1316;p50"/>
          <p:cNvSpPr/>
          <p:nvPr/>
        </p:nvSpPr>
        <p:spPr>
          <a:xfrm>
            <a:off x="2668588"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17" name="Google Shape;1317;p50"/>
          <p:cNvSpPr/>
          <p:nvPr/>
        </p:nvSpPr>
        <p:spPr>
          <a:xfrm>
            <a:off x="2897188"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18" name="Google Shape;1318;p50"/>
          <p:cNvSpPr/>
          <p:nvPr/>
        </p:nvSpPr>
        <p:spPr>
          <a:xfrm>
            <a:off x="3125788"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19" name="Google Shape;1319;p50"/>
          <p:cNvSpPr/>
          <p:nvPr/>
        </p:nvSpPr>
        <p:spPr>
          <a:xfrm>
            <a:off x="3354388" y="45926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20" name="Google Shape;1320;p50"/>
          <p:cNvSpPr/>
          <p:nvPr/>
        </p:nvSpPr>
        <p:spPr>
          <a:xfrm>
            <a:off x="406400"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21" name="Google Shape;1321;p50"/>
          <p:cNvSpPr/>
          <p:nvPr/>
        </p:nvSpPr>
        <p:spPr>
          <a:xfrm>
            <a:off x="635000"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22" name="Google Shape;1322;p50"/>
          <p:cNvSpPr/>
          <p:nvPr/>
        </p:nvSpPr>
        <p:spPr>
          <a:xfrm>
            <a:off x="863600"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23" name="Google Shape;1323;p50"/>
          <p:cNvSpPr/>
          <p:nvPr/>
        </p:nvSpPr>
        <p:spPr>
          <a:xfrm>
            <a:off x="1092200"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24" name="Google Shape;1324;p50"/>
          <p:cNvSpPr/>
          <p:nvPr/>
        </p:nvSpPr>
        <p:spPr>
          <a:xfrm>
            <a:off x="1320800"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25" name="Google Shape;1325;p50"/>
          <p:cNvSpPr/>
          <p:nvPr/>
        </p:nvSpPr>
        <p:spPr>
          <a:xfrm>
            <a:off x="1541463"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26" name="Google Shape;1326;p50"/>
          <p:cNvSpPr/>
          <p:nvPr/>
        </p:nvSpPr>
        <p:spPr>
          <a:xfrm>
            <a:off x="1770063"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27" name="Google Shape;1327;p50"/>
          <p:cNvSpPr/>
          <p:nvPr/>
        </p:nvSpPr>
        <p:spPr>
          <a:xfrm>
            <a:off x="1998663"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28" name="Google Shape;1328;p50"/>
          <p:cNvSpPr/>
          <p:nvPr/>
        </p:nvSpPr>
        <p:spPr>
          <a:xfrm>
            <a:off x="2227263"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29" name="Google Shape;1329;p50"/>
          <p:cNvSpPr/>
          <p:nvPr/>
        </p:nvSpPr>
        <p:spPr>
          <a:xfrm>
            <a:off x="2447925"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30" name="Google Shape;1330;p50"/>
          <p:cNvSpPr/>
          <p:nvPr/>
        </p:nvSpPr>
        <p:spPr>
          <a:xfrm>
            <a:off x="406400"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31" name="Google Shape;1331;p50"/>
          <p:cNvSpPr/>
          <p:nvPr/>
        </p:nvSpPr>
        <p:spPr>
          <a:xfrm>
            <a:off x="635000"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32" name="Google Shape;1332;p50"/>
          <p:cNvSpPr/>
          <p:nvPr/>
        </p:nvSpPr>
        <p:spPr>
          <a:xfrm>
            <a:off x="863600"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33" name="Google Shape;1333;p50"/>
          <p:cNvSpPr/>
          <p:nvPr/>
        </p:nvSpPr>
        <p:spPr>
          <a:xfrm>
            <a:off x="1092200"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34" name="Google Shape;1334;p50"/>
          <p:cNvSpPr/>
          <p:nvPr/>
        </p:nvSpPr>
        <p:spPr>
          <a:xfrm>
            <a:off x="1320800"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35" name="Google Shape;1335;p50"/>
          <p:cNvSpPr/>
          <p:nvPr/>
        </p:nvSpPr>
        <p:spPr>
          <a:xfrm>
            <a:off x="1541463"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36" name="Google Shape;1336;p50"/>
          <p:cNvSpPr/>
          <p:nvPr/>
        </p:nvSpPr>
        <p:spPr>
          <a:xfrm>
            <a:off x="1770063"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37" name="Google Shape;1337;p50"/>
          <p:cNvSpPr/>
          <p:nvPr/>
        </p:nvSpPr>
        <p:spPr>
          <a:xfrm>
            <a:off x="1998663"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38" name="Google Shape;1338;p50"/>
          <p:cNvSpPr/>
          <p:nvPr/>
        </p:nvSpPr>
        <p:spPr>
          <a:xfrm>
            <a:off x="2227263"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39" name="Google Shape;1339;p50"/>
          <p:cNvSpPr/>
          <p:nvPr/>
        </p:nvSpPr>
        <p:spPr>
          <a:xfrm>
            <a:off x="2447925"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40" name="Google Shape;1340;p50"/>
          <p:cNvSpPr/>
          <p:nvPr/>
        </p:nvSpPr>
        <p:spPr>
          <a:xfrm>
            <a:off x="2962275" y="50466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41" name="Google Shape;1341;p50"/>
          <p:cNvSpPr/>
          <p:nvPr/>
        </p:nvSpPr>
        <p:spPr>
          <a:xfrm>
            <a:off x="2897188"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42" name="Google Shape;1342;p50"/>
          <p:cNvSpPr/>
          <p:nvPr/>
        </p:nvSpPr>
        <p:spPr>
          <a:xfrm>
            <a:off x="3125788"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43" name="Google Shape;1343;p50"/>
          <p:cNvSpPr/>
          <p:nvPr/>
        </p:nvSpPr>
        <p:spPr>
          <a:xfrm>
            <a:off x="3354388" y="48180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44" name="Google Shape;1344;p50"/>
          <p:cNvSpPr/>
          <p:nvPr/>
        </p:nvSpPr>
        <p:spPr>
          <a:xfrm>
            <a:off x="2668588"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45" name="Google Shape;1345;p50"/>
          <p:cNvSpPr/>
          <p:nvPr/>
        </p:nvSpPr>
        <p:spPr>
          <a:xfrm>
            <a:off x="2897188"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46" name="Google Shape;1346;p50"/>
          <p:cNvSpPr/>
          <p:nvPr/>
        </p:nvSpPr>
        <p:spPr>
          <a:xfrm>
            <a:off x="3125788"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47" name="Google Shape;1347;p50"/>
          <p:cNvSpPr/>
          <p:nvPr/>
        </p:nvSpPr>
        <p:spPr>
          <a:xfrm>
            <a:off x="3354388" y="5043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48" name="Google Shape;1348;p50"/>
          <p:cNvSpPr/>
          <p:nvPr/>
        </p:nvSpPr>
        <p:spPr>
          <a:xfrm>
            <a:off x="388938" y="255746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cxnSp>
        <p:nvCxnSpPr>
          <p:cNvPr id="1349" name="Google Shape;1349;p50"/>
          <p:cNvCxnSpPr/>
          <p:nvPr/>
        </p:nvCxnSpPr>
        <p:spPr>
          <a:xfrm>
            <a:off x="1066800" y="2784475"/>
            <a:ext cx="1377950" cy="2473325"/>
          </a:xfrm>
          <a:prstGeom prst="straightConnector1">
            <a:avLst/>
          </a:prstGeom>
          <a:noFill/>
          <a:ln cap="flat" cmpd="sng" w="38100">
            <a:solidFill>
              <a:srgbClr val="385A3D"/>
            </a:solidFill>
            <a:prstDash val="solid"/>
            <a:round/>
            <a:headEnd len="sm" w="sm" type="none"/>
            <a:tailEnd len="sm" w="sm" type="none"/>
          </a:ln>
        </p:spPr>
      </p:cxnSp>
      <p:sp>
        <p:nvSpPr>
          <p:cNvPr id="1350" name="Google Shape;1350;p50"/>
          <p:cNvSpPr/>
          <p:nvPr/>
        </p:nvSpPr>
        <p:spPr>
          <a:xfrm>
            <a:off x="1865313" y="4343400"/>
            <a:ext cx="228600" cy="225425"/>
          </a:xfrm>
          <a:prstGeom prst="ellipse">
            <a:avLst/>
          </a:prstGeom>
          <a:solidFill>
            <a:srgbClr val="0000FF"/>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1351" name="Google Shape;1351;p50"/>
          <p:cNvSpPr/>
          <p:nvPr/>
        </p:nvSpPr>
        <p:spPr>
          <a:xfrm>
            <a:off x="1397000" y="3432175"/>
            <a:ext cx="228600" cy="225425"/>
          </a:xfrm>
          <a:prstGeom prst="ellipse">
            <a:avLst/>
          </a:prstGeom>
          <a:solidFill>
            <a:srgbClr val="0000FF"/>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1352" name="Google Shape;1352;p50"/>
          <p:cNvSpPr/>
          <p:nvPr/>
        </p:nvSpPr>
        <p:spPr>
          <a:xfrm rot="-1236857">
            <a:off x="-101600" y="2055813"/>
            <a:ext cx="935038"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(0,0)</a:t>
            </a:r>
            <a:endParaRPr sz="2400">
              <a:solidFill>
                <a:schemeClr val="dk1"/>
              </a:solidFill>
              <a:latin typeface="Times New Roman"/>
              <a:ea typeface="Times New Roman"/>
              <a:cs typeface="Times New Roman"/>
              <a:sym typeface="Times New Roman"/>
            </a:endParaRPr>
          </a:p>
        </p:txBody>
      </p:sp>
      <p:sp>
        <p:nvSpPr>
          <p:cNvPr id="1353" name="Google Shape;1353;p50"/>
          <p:cNvSpPr/>
          <p:nvPr/>
        </p:nvSpPr>
        <p:spPr>
          <a:xfrm>
            <a:off x="222250" y="5562600"/>
            <a:ext cx="3556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x</a:t>
            </a:r>
            <a:endParaRPr sz="2400">
              <a:solidFill>
                <a:schemeClr val="dk1"/>
              </a:solidFill>
              <a:latin typeface="Times New Roman"/>
              <a:ea typeface="Times New Roman"/>
              <a:cs typeface="Times New Roman"/>
              <a:sym typeface="Times New Roman"/>
            </a:endParaRPr>
          </a:p>
        </p:txBody>
      </p:sp>
      <p:grpSp>
        <p:nvGrpSpPr>
          <p:cNvPr id="1354" name="Google Shape;1354;p50"/>
          <p:cNvGrpSpPr/>
          <p:nvPr/>
        </p:nvGrpSpPr>
        <p:grpSpPr>
          <a:xfrm>
            <a:off x="371856" y="2548832"/>
            <a:ext cx="3666744" cy="3318568"/>
            <a:chOff x="288683" y="2471928"/>
            <a:chExt cx="3666744" cy="3319272"/>
          </a:xfrm>
        </p:grpSpPr>
        <p:cxnSp>
          <p:nvCxnSpPr>
            <p:cNvPr id="1355" name="Google Shape;1355;p50"/>
            <p:cNvCxnSpPr/>
            <p:nvPr/>
          </p:nvCxnSpPr>
          <p:spPr>
            <a:xfrm>
              <a:off x="288683" y="2514600"/>
              <a:ext cx="0" cy="3276600"/>
            </a:xfrm>
            <a:prstGeom prst="straightConnector1">
              <a:avLst/>
            </a:prstGeom>
            <a:noFill/>
            <a:ln cap="flat" cmpd="sng" w="38100">
              <a:solidFill>
                <a:srgbClr val="660066"/>
              </a:solidFill>
              <a:prstDash val="solid"/>
              <a:round/>
              <a:headEnd len="sm" w="sm" type="none"/>
              <a:tailEnd len="sm" w="sm" type="none"/>
            </a:ln>
          </p:spPr>
        </p:cxnSp>
        <p:cxnSp>
          <p:nvCxnSpPr>
            <p:cNvPr id="1356" name="Google Shape;1356;p50"/>
            <p:cNvCxnSpPr/>
            <p:nvPr/>
          </p:nvCxnSpPr>
          <p:spPr>
            <a:xfrm>
              <a:off x="297827" y="2471928"/>
              <a:ext cx="3657600" cy="0"/>
            </a:xfrm>
            <a:prstGeom prst="straightConnector1">
              <a:avLst/>
            </a:prstGeom>
            <a:noFill/>
            <a:ln cap="flat" cmpd="sng" w="38100">
              <a:solidFill>
                <a:srgbClr val="660066"/>
              </a:solidFill>
              <a:prstDash val="solid"/>
              <a:round/>
              <a:headEnd len="sm" w="sm" type="none"/>
              <a:tailEnd len="sm" w="sm" type="none"/>
            </a:ln>
          </p:spPr>
        </p:cxnSp>
      </p:grpSp>
      <p:sp>
        <p:nvSpPr>
          <p:cNvPr id="1357" name="Google Shape;1357;p50"/>
          <p:cNvSpPr/>
          <p:nvPr/>
        </p:nvSpPr>
        <p:spPr>
          <a:xfrm>
            <a:off x="3803650" y="2286000"/>
            <a:ext cx="530225"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1358" name="Google Shape;1358;p50"/>
          <p:cNvSpPr/>
          <p:nvPr/>
        </p:nvSpPr>
        <p:spPr>
          <a:xfrm>
            <a:off x="2214563" y="4110038"/>
            <a:ext cx="1381125"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B(x</a:t>
            </a:r>
            <a:r>
              <a:rPr baseline="-25000" lang="en-US" sz="2400">
                <a:solidFill>
                  <a:schemeClr val="dk1"/>
                </a:solidFill>
                <a:latin typeface="Times New Roman"/>
                <a:ea typeface="Times New Roman"/>
                <a:cs typeface="Times New Roman"/>
                <a:sym typeface="Times New Roman"/>
              </a:rPr>
              <a:t>2</a:t>
            </a:r>
            <a:r>
              <a:rPr b="1" baseline="-25000" lang="en-US" sz="2400">
                <a:solidFill>
                  <a:schemeClr val="dk1"/>
                </a:solidFill>
                <a:latin typeface="Times New Roman"/>
                <a:ea typeface="Times New Roman"/>
                <a:cs typeface="Times New Roman"/>
                <a:sym typeface="Times New Roman"/>
              </a:rPr>
              <a:t> </a:t>
            </a:r>
            <a:r>
              <a:rPr b="1" lang="en-US" sz="2400">
                <a:solidFill>
                  <a:schemeClr val="dk1"/>
                </a:solidFill>
                <a:latin typeface="Arial"/>
                <a:ea typeface="Arial"/>
                <a:cs typeface="Arial"/>
                <a:sym typeface="Arial"/>
              </a:rPr>
              <a:t>, y</a:t>
            </a:r>
            <a:r>
              <a:rPr baseline="-25000" lang="en-US" sz="2400">
                <a:solidFill>
                  <a:schemeClr val="dk1"/>
                </a:solidFill>
                <a:latin typeface="Times New Roman"/>
                <a:ea typeface="Times New Roman"/>
                <a:cs typeface="Times New Roman"/>
                <a:sym typeface="Times New Roman"/>
              </a:rPr>
              <a:t>2</a:t>
            </a:r>
            <a:r>
              <a:rPr b="1" lang="en-US" sz="2400">
                <a:solidFill>
                  <a:schemeClr val="dk1"/>
                </a:solidFill>
                <a:latin typeface="Arial"/>
                <a:ea typeface="Arial"/>
                <a:cs typeface="Arial"/>
                <a:sym typeface="Arial"/>
              </a:rPr>
              <a:t>)</a:t>
            </a:r>
            <a:endParaRPr sz="2400">
              <a:solidFill>
                <a:schemeClr val="dk1"/>
              </a:solidFill>
              <a:latin typeface="Times New Roman"/>
              <a:ea typeface="Times New Roman"/>
              <a:cs typeface="Times New Roman"/>
              <a:sym typeface="Times New Roman"/>
            </a:endParaRPr>
          </a:p>
        </p:txBody>
      </p:sp>
      <p:sp>
        <p:nvSpPr>
          <p:cNvPr id="1359" name="Google Shape;1359;p50"/>
          <p:cNvSpPr/>
          <p:nvPr/>
        </p:nvSpPr>
        <p:spPr>
          <a:xfrm>
            <a:off x="1752600" y="3190875"/>
            <a:ext cx="1433513"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A(x</a:t>
            </a:r>
            <a:r>
              <a:rPr baseline="-25000" lang="en-US" sz="2400">
                <a:solidFill>
                  <a:schemeClr val="dk1"/>
                </a:solidFill>
                <a:latin typeface="Times New Roman"/>
                <a:ea typeface="Times New Roman"/>
                <a:cs typeface="Times New Roman"/>
                <a:sym typeface="Times New Roman"/>
              </a:rPr>
              <a:t>1</a:t>
            </a:r>
            <a:r>
              <a:rPr b="1" baseline="-25000" lang="en-US" sz="2400">
                <a:solidFill>
                  <a:schemeClr val="dk1"/>
                </a:solidFill>
                <a:latin typeface="Times New Roman"/>
                <a:ea typeface="Times New Roman"/>
                <a:cs typeface="Times New Roman"/>
                <a:sym typeface="Times New Roman"/>
              </a:rPr>
              <a:t> </a:t>
            </a:r>
            <a:r>
              <a:rPr b="1" lang="en-US" sz="2400">
                <a:solidFill>
                  <a:schemeClr val="dk1"/>
                </a:solidFill>
                <a:latin typeface="Arial"/>
                <a:ea typeface="Arial"/>
                <a:cs typeface="Arial"/>
                <a:sym typeface="Arial"/>
              </a:rPr>
              <a:t>, y</a:t>
            </a:r>
            <a:r>
              <a:rPr baseline="-25000" lang="en-US" sz="2400">
                <a:solidFill>
                  <a:schemeClr val="dk1"/>
                </a:solidFill>
                <a:latin typeface="Times New Roman"/>
                <a:ea typeface="Times New Roman"/>
                <a:cs typeface="Times New Roman"/>
                <a:sym typeface="Times New Roman"/>
              </a:rPr>
              <a:t>1</a:t>
            </a:r>
            <a:r>
              <a:rPr b="1" lang="en-US" sz="2400">
                <a:solidFill>
                  <a:schemeClr val="dk1"/>
                </a:solidFill>
                <a:latin typeface="Arial"/>
                <a:ea typeface="Arial"/>
                <a:cs typeface="Arial"/>
                <a:sym typeface="Arial"/>
              </a:rPr>
              <a:t>)</a:t>
            </a:r>
            <a:endParaRPr sz="2400">
              <a:solidFill>
                <a:schemeClr val="dk1"/>
              </a:solidFill>
              <a:latin typeface="Times New Roman"/>
              <a:ea typeface="Times New Roman"/>
              <a:cs typeface="Times New Roman"/>
              <a:sym typeface="Times New Roman"/>
            </a:endParaRPr>
          </a:p>
        </p:txBody>
      </p:sp>
      <p:sp>
        <p:nvSpPr>
          <p:cNvPr id="1360" name="Google Shape;1360;p50"/>
          <p:cNvSpPr/>
          <p:nvPr/>
        </p:nvSpPr>
        <p:spPr>
          <a:xfrm>
            <a:off x="7766050" y="3195638"/>
            <a:ext cx="696913"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(A)</a:t>
            </a:r>
            <a:endParaRPr sz="2400">
              <a:solidFill>
                <a:schemeClr val="dk1"/>
              </a:solidFill>
              <a:latin typeface="Times New Roman"/>
              <a:ea typeface="Times New Roman"/>
              <a:cs typeface="Times New Roman"/>
              <a:sym typeface="Times New Roman"/>
            </a:endParaRPr>
          </a:p>
        </p:txBody>
      </p:sp>
      <p:sp>
        <p:nvSpPr>
          <p:cNvPr id="1361" name="Google Shape;1361;p50"/>
          <p:cNvSpPr/>
          <p:nvPr/>
        </p:nvSpPr>
        <p:spPr>
          <a:xfrm>
            <a:off x="5708650" y="3195638"/>
            <a:ext cx="696913"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(B)</a:t>
            </a:r>
            <a:endParaRPr sz="2400">
              <a:solidFill>
                <a:schemeClr val="dk1"/>
              </a:solidFill>
              <a:latin typeface="Times New Roman"/>
              <a:ea typeface="Times New Roman"/>
              <a:cs typeface="Times New Roman"/>
              <a:sym typeface="Times New Roman"/>
            </a:endParaRPr>
          </a:p>
        </p:txBody>
      </p:sp>
      <p:sp>
        <p:nvSpPr>
          <p:cNvPr id="1362" name="Google Shape;1362;p50"/>
          <p:cNvSpPr/>
          <p:nvPr/>
        </p:nvSpPr>
        <p:spPr>
          <a:xfrm>
            <a:off x="5273675" y="5562600"/>
            <a:ext cx="441325" cy="461963"/>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a</a:t>
            </a:r>
            <a:endParaRPr sz="2400">
              <a:solidFill>
                <a:schemeClr val="dk1"/>
              </a:solidFill>
              <a:latin typeface="Times New Roman"/>
              <a:ea typeface="Times New Roman"/>
              <a:cs typeface="Times New Roman"/>
              <a:sym typeface="Times New Roman"/>
            </a:endParaRPr>
          </a:p>
        </p:txBody>
      </p:sp>
      <p:sp>
        <p:nvSpPr>
          <p:cNvPr id="1363" name="Google Shape;1363;p50"/>
          <p:cNvSpPr/>
          <p:nvPr/>
        </p:nvSpPr>
        <p:spPr>
          <a:xfrm>
            <a:off x="152400" y="5562600"/>
            <a:ext cx="441325" cy="461963"/>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x</a:t>
            </a:r>
            <a:endParaRPr sz="2400">
              <a:solidFill>
                <a:schemeClr val="dk1"/>
              </a:solidFill>
              <a:latin typeface="Times New Roman"/>
              <a:ea typeface="Times New Roman"/>
              <a:cs typeface="Times New Roman"/>
              <a:sym typeface="Times New Roman"/>
            </a:endParaRPr>
          </a:p>
        </p:txBody>
      </p:sp>
      <p:sp>
        <p:nvSpPr>
          <p:cNvPr id="1364" name="Google Shape;1364;p50"/>
          <p:cNvSpPr/>
          <p:nvPr/>
        </p:nvSpPr>
        <p:spPr>
          <a:xfrm>
            <a:off x="3810000" y="2286000"/>
            <a:ext cx="454025" cy="461963"/>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1365" name="Google Shape;1365;p50"/>
          <p:cNvSpPr/>
          <p:nvPr/>
        </p:nvSpPr>
        <p:spPr>
          <a:xfrm>
            <a:off x="3810000" y="3314700"/>
            <a:ext cx="1447800" cy="1138238"/>
          </a:xfrm>
          <a:prstGeom prst="rightArrow">
            <a:avLst>
              <a:gd fmla="val 50000" name="adj1"/>
              <a:gd fmla="val 50000" name="adj2"/>
            </a:avLst>
          </a:prstGeom>
          <a:solidFill>
            <a:srgbClr val="2DA83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1366" name="Google Shape;1366;p50"/>
          <p:cNvSpPr/>
          <p:nvPr/>
        </p:nvSpPr>
        <p:spPr>
          <a:xfrm>
            <a:off x="3886200" y="3581400"/>
            <a:ext cx="1187450" cy="584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FFFF00"/>
                </a:solidFill>
                <a:latin typeface="Arial"/>
                <a:ea typeface="Arial"/>
                <a:cs typeface="Arial"/>
                <a:sym typeface="Arial"/>
              </a:rPr>
              <a:t>Hough</a:t>
            </a:r>
            <a:endParaRPr/>
          </a:p>
          <a:p>
            <a:pPr indent="0" lvl="0" marL="0" marR="0" rtl="0" algn="l">
              <a:spcBef>
                <a:spcPts val="0"/>
              </a:spcBef>
              <a:spcAft>
                <a:spcPts val="0"/>
              </a:spcAft>
              <a:buNone/>
            </a:pPr>
            <a:r>
              <a:rPr b="1" lang="en-US" sz="1600">
                <a:solidFill>
                  <a:srgbClr val="FFFF00"/>
                </a:solidFill>
                <a:latin typeface="Arial"/>
                <a:ea typeface="Arial"/>
                <a:cs typeface="Arial"/>
                <a:sym typeface="Arial"/>
              </a:rPr>
              <a:t>Transform</a:t>
            </a:r>
            <a:endParaRPr sz="1600">
              <a:solidFill>
                <a:srgbClr val="FFFF00"/>
              </a:solidFill>
              <a:latin typeface="Times New Roman"/>
              <a:ea typeface="Times New Roman"/>
              <a:cs typeface="Times New Roman"/>
              <a:sym typeface="Times New Roman"/>
            </a:endParaRPr>
          </a:p>
        </p:txBody>
      </p:sp>
      <p:sp>
        <p:nvSpPr>
          <p:cNvPr id="1367" name="Google Shape;1367;p50"/>
          <p:cNvSpPr/>
          <p:nvPr/>
        </p:nvSpPr>
        <p:spPr>
          <a:xfrm>
            <a:off x="1301750" y="5638800"/>
            <a:ext cx="273685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Image Space</a:t>
            </a:r>
            <a:endParaRPr sz="2400">
              <a:solidFill>
                <a:schemeClr val="dk1"/>
              </a:solidFill>
              <a:latin typeface="Times New Roman"/>
              <a:ea typeface="Times New Roman"/>
              <a:cs typeface="Times New Roman"/>
              <a:sym typeface="Times New Roman"/>
            </a:endParaRPr>
          </a:p>
        </p:txBody>
      </p:sp>
      <p:sp>
        <p:nvSpPr>
          <p:cNvPr id="1368" name="Google Shape;1368;p50"/>
          <p:cNvSpPr/>
          <p:nvPr/>
        </p:nvSpPr>
        <p:spPr>
          <a:xfrm>
            <a:off x="6102350" y="5715000"/>
            <a:ext cx="273685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Parametric Space</a:t>
            </a:r>
            <a:endParaRPr sz="2400">
              <a:solidFill>
                <a:schemeClr val="dk1"/>
              </a:solidFill>
              <a:latin typeface="Times New Roman"/>
              <a:ea typeface="Times New Roman"/>
              <a:cs typeface="Times New Roman"/>
              <a:sym typeface="Times New Roman"/>
            </a:endParaRPr>
          </a:p>
        </p:txBody>
      </p:sp>
      <p:sp>
        <p:nvSpPr>
          <p:cNvPr id="1369" name="Google Shape;1369;p50"/>
          <p:cNvSpPr/>
          <p:nvPr/>
        </p:nvSpPr>
        <p:spPr>
          <a:xfrm>
            <a:off x="6750050" y="228600"/>
            <a:ext cx="2184400" cy="1398588"/>
          </a:xfrm>
          <a:prstGeom prst="cloudCallout">
            <a:avLst>
              <a:gd fmla="val -93806" name="adj1"/>
              <a:gd fmla="val -10179" name="adj2"/>
            </a:avLst>
          </a:prstGeom>
          <a:solidFill>
            <a:srgbClr val="FDD3FF"/>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1370" name="Google Shape;1370;p50"/>
          <p:cNvSpPr/>
          <p:nvPr/>
        </p:nvSpPr>
        <p:spPr>
          <a:xfrm>
            <a:off x="6858000" y="642938"/>
            <a:ext cx="2068513" cy="523875"/>
          </a:xfrm>
          <a:prstGeom prst="rect">
            <a:avLst/>
          </a:prstGeom>
          <a:solidFill>
            <a:srgbClr val="FDD3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Arial"/>
                <a:ea typeface="Arial"/>
                <a:cs typeface="Arial"/>
                <a:sym typeface="Arial"/>
              </a:rPr>
              <a:t>b = -a x + 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6"/>
                                        </p:tgtEl>
                                        <p:attrNameLst>
                                          <p:attrName>style.visibility</p:attrName>
                                        </p:attrNameLst>
                                      </p:cBhvr>
                                      <p:to>
                                        <p:strVal val="visible"/>
                                      </p:to>
                                    </p:set>
                                    <p:animEffect filter="fade" transition="in">
                                      <p:cBhvr>
                                        <p:cTn dur="500"/>
                                        <p:tgtEl>
                                          <p:spTgt spid="11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0"/>
                                        </p:tgtEl>
                                        <p:attrNameLst>
                                          <p:attrName>style.visibility</p:attrName>
                                        </p:attrNameLst>
                                      </p:cBhvr>
                                      <p:to>
                                        <p:strVal val="visible"/>
                                      </p:to>
                                    </p:set>
                                    <p:animEffect filter="fade" transition="in">
                                      <p:cBhvr>
                                        <p:cTn dur="500"/>
                                        <p:tgtEl>
                                          <p:spTgt spid="1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0"/>
                                        </p:tgtEl>
                                        <p:attrNameLst>
                                          <p:attrName>style.visibility</p:attrName>
                                        </p:attrNameLst>
                                      </p:cBhvr>
                                      <p:to>
                                        <p:strVal val="visible"/>
                                      </p:to>
                                    </p:set>
                                    <p:animEffect filter="fade" transition="in">
                                      <p:cBhvr>
                                        <p:cTn dur="500"/>
                                        <p:tgtEl>
                                          <p:spTgt spid="13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7"/>
                                        </p:tgtEl>
                                        <p:attrNameLst>
                                          <p:attrName>style.visibility</p:attrName>
                                        </p:attrNameLst>
                                      </p:cBhvr>
                                      <p:to>
                                        <p:strVal val="visible"/>
                                      </p:to>
                                    </p:set>
                                    <p:animEffect filter="fade" transition="in">
                                      <p:cBhvr>
                                        <p:cTn dur="500"/>
                                        <p:tgtEl>
                                          <p:spTgt spid="11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gtEl>
                                        <p:attrNameLst>
                                          <p:attrName>style.visibility</p:attrName>
                                        </p:attrNameLst>
                                      </p:cBhvr>
                                      <p:to>
                                        <p:strVal val="visible"/>
                                      </p:to>
                                    </p:set>
                                    <p:animEffect filter="fade" transition="in">
                                      <p:cBhvr>
                                        <p:cTn dur="500"/>
                                        <p:tgtEl>
                                          <p:spTgt spid="11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9"/>
                                        </p:tgtEl>
                                        <p:attrNameLst>
                                          <p:attrName>style.visibility</p:attrName>
                                        </p:attrNameLst>
                                      </p:cBhvr>
                                      <p:to>
                                        <p:strVal val="visible"/>
                                      </p:to>
                                    </p:set>
                                    <p:animEffect filter="fade" transition="in">
                                      <p:cBhvr>
                                        <p:cTn dur="500"/>
                                        <p:tgtEl>
                                          <p:spTgt spid="11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1"/>
                                        </p:tgtEl>
                                        <p:attrNameLst>
                                          <p:attrName>style.visibility</p:attrName>
                                        </p:attrNameLst>
                                      </p:cBhvr>
                                      <p:to>
                                        <p:strVal val="visible"/>
                                      </p:to>
                                    </p:set>
                                    <p:animEffect filter="fade" transition="in">
                                      <p:cBhvr>
                                        <p:cTn dur="500"/>
                                        <p:tgtEl>
                                          <p:spTgt spid="13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7"/>
                                        </p:tgtEl>
                                        <p:attrNameLst>
                                          <p:attrName>style.visibility</p:attrName>
                                        </p:attrNameLst>
                                      </p:cBhvr>
                                      <p:to>
                                        <p:strVal val="visible"/>
                                      </p:to>
                                    </p:set>
                                    <p:animEffect filter="fade" transition="in">
                                      <p:cBhvr>
                                        <p:cTn dur="500"/>
                                        <p:tgtEl>
                                          <p:spTgt spid="1157"/>
                                        </p:tgtEl>
                                      </p:cBhvr>
                                    </p:animEffect>
                                  </p:childTnLst>
                                </p:cTn>
                              </p:par>
                              <p:par>
                                <p:cTn fill="hold" nodeType="withEffect" presetClass="entr" presetID="10" presetSubtype="0">
                                  <p:stCondLst>
                                    <p:cond delay="0"/>
                                  </p:stCondLst>
                                  <p:childTnLst>
                                    <p:set>
                                      <p:cBhvr>
                                        <p:cTn dur="1" fill="hold">
                                          <p:stCondLst>
                                            <p:cond delay="0"/>
                                          </p:stCondLst>
                                        </p:cTn>
                                        <p:tgtEl>
                                          <p:spTgt spid="1179"/>
                                        </p:tgtEl>
                                        <p:attrNameLst>
                                          <p:attrName>style.visibility</p:attrName>
                                        </p:attrNameLst>
                                      </p:cBhvr>
                                      <p:to>
                                        <p:strVal val="visible"/>
                                      </p:to>
                                    </p:set>
                                    <p:animEffect filter="fade" transition="in">
                                      <p:cBhvr>
                                        <p:cTn dur="500"/>
                                        <p:tgtEl>
                                          <p:spTgt spid="1179"/>
                                        </p:tgtEl>
                                      </p:cBhvr>
                                    </p:animEffect>
                                  </p:childTnLst>
                                </p:cTn>
                              </p:par>
                              <p:par>
                                <p:cTn fill="hold" nodeType="withEffect" presetClass="entr" presetID="10" presetSubtype="0">
                                  <p:stCondLst>
                                    <p:cond delay="0"/>
                                  </p:stCondLst>
                                  <p:childTnLst>
                                    <p:set>
                                      <p:cBhvr>
                                        <p:cTn dur="1" fill="hold">
                                          <p:stCondLst>
                                            <p:cond delay="0"/>
                                          </p:stCondLst>
                                        </p:cTn>
                                        <p:tgtEl>
                                          <p:spTgt spid="1171"/>
                                        </p:tgtEl>
                                        <p:attrNameLst>
                                          <p:attrName>style.visibility</p:attrName>
                                        </p:attrNameLst>
                                      </p:cBhvr>
                                      <p:to>
                                        <p:strVal val="visible"/>
                                      </p:to>
                                    </p:set>
                                    <p:animEffect filter="fade" transition="in">
                                      <p:cBhvr>
                                        <p:cTn dur="500"/>
                                        <p:tgtEl>
                                          <p:spTgt spid="11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4" name="Shape 1374"/>
        <p:cNvGrpSpPr/>
        <p:nvPr/>
      </p:nvGrpSpPr>
      <p:grpSpPr>
        <a:xfrm>
          <a:off x="0" y="0"/>
          <a:ext cx="0" cy="0"/>
          <a:chOff x="0" y="0"/>
          <a:chExt cx="0" cy="0"/>
        </a:xfrm>
      </p:grpSpPr>
      <p:sp>
        <p:nvSpPr>
          <p:cNvPr id="1375" name="Google Shape;1375;p51"/>
          <p:cNvSpPr txBox="1"/>
          <p:nvPr>
            <p:ph type="title"/>
          </p:nvPr>
        </p:nvSpPr>
        <p:spPr>
          <a:xfrm>
            <a:off x="457200" y="457200"/>
            <a:ext cx="8229600" cy="1325563"/>
          </a:xfrm>
          <a:prstGeom prst="rect">
            <a:avLst/>
          </a:prstGeom>
          <a:noFill/>
          <a:ln>
            <a:noFill/>
          </a:ln>
        </p:spPr>
        <p:txBody>
          <a:bodyPr anchorCtr="0" anchor="ctr" bIns="45700" lIns="91425" spcFirstLastPara="1" rIns="91425" wrap="square" tIns="45700">
            <a:noAutofit/>
          </a:bodyPr>
          <a:lstStyle/>
          <a:p>
            <a:pPr indent="-623888" lvl="0" marL="623888" rtl="0" algn="l">
              <a:spcBef>
                <a:spcPts val="0"/>
              </a:spcBef>
              <a:spcAft>
                <a:spcPts val="0"/>
              </a:spcAft>
              <a:buNone/>
            </a:pPr>
            <a:r>
              <a:rPr b="1" lang="en-US" sz="2800">
                <a:solidFill>
                  <a:srgbClr val="C00000"/>
                </a:solidFill>
                <a:latin typeface="Times New Roman"/>
                <a:ea typeface="Times New Roman"/>
                <a:cs typeface="Times New Roman"/>
                <a:sym typeface="Times New Roman"/>
              </a:rPr>
              <a:t> (i)  Hough Transformation is POINT  to  LINE  and LINE  to POINT  Transformation from xy plane (Image Space) to ab plane (Parametric Space)</a:t>
            </a:r>
            <a:endParaRPr/>
          </a:p>
        </p:txBody>
      </p:sp>
      <p:sp>
        <p:nvSpPr>
          <p:cNvPr id="1376" name="Google Shape;1376;p51"/>
          <p:cNvSpPr/>
          <p:nvPr/>
        </p:nvSpPr>
        <p:spPr>
          <a:xfrm>
            <a:off x="520700" y="1981200"/>
            <a:ext cx="8166100" cy="1477963"/>
          </a:xfrm>
          <a:prstGeom prst="rect">
            <a:avLst/>
          </a:prstGeom>
          <a:noFill/>
          <a:ln>
            <a:noFill/>
          </a:ln>
        </p:spPr>
        <p:txBody>
          <a:bodyPr anchorCtr="0" anchor="t" bIns="45700" lIns="91425" spcFirstLastPara="1" rIns="91425" wrap="square" tIns="45700">
            <a:noAutofit/>
          </a:bodyPr>
          <a:lstStyle/>
          <a:p>
            <a:pPr indent="-571500" lvl="0" marL="571500" marR="0" rtl="0" algn="l">
              <a:spcBef>
                <a:spcPts val="0"/>
              </a:spcBef>
              <a:spcAft>
                <a:spcPts val="0"/>
              </a:spcAft>
              <a:buClr>
                <a:srgbClr val="0C0C0C"/>
              </a:buClr>
              <a:buSzPts val="3000"/>
              <a:buFont typeface="Times New Roman"/>
              <a:buAutoNum type="romanLcParenBoth" startAt="2"/>
            </a:pPr>
            <a:r>
              <a:rPr b="1" lang="en-US" sz="3000">
                <a:solidFill>
                  <a:srgbClr val="0C0C0C"/>
                </a:solidFill>
                <a:latin typeface="Times New Roman"/>
                <a:ea typeface="Times New Roman"/>
                <a:cs typeface="Times New Roman"/>
                <a:sym typeface="Times New Roman"/>
              </a:rPr>
              <a:t>At  each  intersecting point in ab-plane, we get slope value and y-constant value of line that exist in xy-plane.</a:t>
            </a:r>
            <a:endParaRPr/>
          </a:p>
        </p:txBody>
      </p:sp>
      <p:sp>
        <p:nvSpPr>
          <p:cNvPr id="1377" name="Google Shape;1377;p51"/>
          <p:cNvSpPr/>
          <p:nvPr/>
        </p:nvSpPr>
        <p:spPr>
          <a:xfrm>
            <a:off x="520700" y="3617913"/>
            <a:ext cx="8166100" cy="954087"/>
          </a:xfrm>
          <a:prstGeom prst="rect">
            <a:avLst/>
          </a:prstGeom>
          <a:noFill/>
          <a:ln>
            <a:noFill/>
          </a:ln>
        </p:spPr>
        <p:txBody>
          <a:bodyPr anchorCtr="0" anchor="t" bIns="45700" lIns="91425" spcFirstLastPara="1" rIns="91425" wrap="square" tIns="45700">
            <a:noAutofit/>
          </a:bodyPr>
          <a:lstStyle/>
          <a:p>
            <a:pPr indent="-571500" lvl="0" marL="571500" marR="0" rtl="0" algn="l">
              <a:spcBef>
                <a:spcPts val="0"/>
              </a:spcBef>
              <a:spcAft>
                <a:spcPts val="0"/>
              </a:spcAft>
              <a:buClr>
                <a:srgbClr val="AB3B9B"/>
              </a:buClr>
              <a:buSzPts val="2800"/>
              <a:buFont typeface="Times New Roman"/>
              <a:buAutoNum type="romanLcParenBoth" startAt="3"/>
            </a:pPr>
            <a:r>
              <a:rPr b="1" lang="en-US" sz="2800">
                <a:solidFill>
                  <a:srgbClr val="AB3B9B"/>
                </a:solidFill>
                <a:latin typeface="Times New Roman"/>
                <a:ea typeface="Times New Roman"/>
                <a:cs typeface="Times New Roman"/>
                <a:sym typeface="Times New Roman"/>
              </a:rPr>
              <a:t> The equation of line is given by,</a:t>
            </a:r>
            <a:endParaRPr/>
          </a:p>
          <a:p>
            <a:pPr indent="-393700" lvl="0" marL="571500" marR="0" rtl="0" algn="l">
              <a:spcBef>
                <a:spcPts val="0"/>
              </a:spcBef>
              <a:spcAft>
                <a:spcPts val="0"/>
              </a:spcAft>
              <a:buClr>
                <a:schemeClr val="dk1"/>
              </a:buClr>
              <a:buSzPts val="2800"/>
              <a:buFont typeface="Times New Roman"/>
              <a:buNone/>
            </a:pPr>
            <a:r>
              <a:t/>
            </a:r>
            <a:endParaRPr sz="2800">
              <a:solidFill>
                <a:srgbClr val="AB3B9B"/>
              </a:solidFill>
              <a:latin typeface="Times New Roman"/>
              <a:ea typeface="Times New Roman"/>
              <a:cs typeface="Times New Roman"/>
              <a:sym typeface="Times New Roman"/>
            </a:endParaRPr>
          </a:p>
        </p:txBody>
      </p:sp>
      <p:grpSp>
        <p:nvGrpSpPr>
          <p:cNvPr id="1378" name="Google Shape;1378;p51"/>
          <p:cNvGrpSpPr/>
          <p:nvPr/>
        </p:nvGrpSpPr>
        <p:grpSpPr>
          <a:xfrm>
            <a:off x="0" y="6376988"/>
            <a:ext cx="9144000" cy="557212"/>
            <a:chOff x="0" y="6324600"/>
            <a:chExt cx="9144000" cy="557212"/>
          </a:xfrm>
        </p:grpSpPr>
        <p:sp>
          <p:nvSpPr>
            <p:cNvPr id="1379" name="Google Shape;1379;p51"/>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1380" name="Google Shape;1380;p51"/>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1381" name="Google Shape;1381;p51"/>
          <p:cNvSpPr txBox="1"/>
          <p:nvPr/>
        </p:nvSpPr>
        <p:spPr>
          <a:xfrm>
            <a:off x="1219200" y="4343400"/>
            <a:ext cx="7848600" cy="1143000"/>
          </a:xfrm>
          <a:prstGeom prst="rect">
            <a:avLst/>
          </a:prstGeom>
          <a:noFill/>
          <a:ln>
            <a:noFill/>
          </a:ln>
        </p:spPr>
        <p:txBody>
          <a:bodyPr anchorCtr="0" anchor="t" bIns="45700" lIns="91425" spcFirstLastPara="1" rIns="91425" wrap="square" tIns="45700">
            <a:noAutofit/>
          </a:bodyPr>
          <a:lstStyle/>
          <a:p>
            <a:pPr indent="-536575" lvl="0" marL="536575" marR="0" rtl="0" algn="l">
              <a:spcBef>
                <a:spcPts val="0"/>
              </a:spcBef>
              <a:spcAft>
                <a:spcPts val="0"/>
              </a:spcAft>
              <a:buClr>
                <a:schemeClr val="dk1"/>
              </a:buClr>
              <a:buSzPts val="2800"/>
              <a:buFont typeface="Arial"/>
              <a:buNone/>
            </a:pPr>
            <a:r>
              <a:rPr b="1" lang="en-US" sz="2800">
                <a:solidFill>
                  <a:schemeClr val="dk1"/>
                </a:solidFill>
                <a:latin typeface="Arial"/>
                <a:ea typeface="Arial"/>
                <a:cs typeface="Arial"/>
                <a:sym typeface="Arial"/>
              </a:rPr>
              <a:t>Y = a’ x + b’   🡺   </a:t>
            </a:r>
            <a:r>
              <a:rPr lang="en-US" sz="2800">
                <a:solidFill>
                  <a:schemeClr val="dk1"/>
                </a:solidFill>
                <a:latin typeface="Arial"/>
                <a:ea typeface="Arial"/>
                <a:cs typeface="Arial"/>
                <a:sym typeface="Arial"/>
              </a:rPr>
              <a:t>THIS IS LINE AB</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7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7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81">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 name="Shape 1385"/>
        <p:cNvGrpSpPr/>
        <p:nvPr/>
      </p:nvGrpSpPr>
      <p:grpSpPr>
        <a:xfrm>
          <a:off x="0" y="0"/>
          <a:ext cx="0" cy="0"/>
          <a:chOff x="0" y="0"/>
          <a:chExt cx="0" cy="0"/>
        </a:xfrm>
      </p:grpSpPr>
      <p:sp>
        <p:nvSpPr>
          <p:cNvPr id="1386" name="Google Shape;1386;p52"/>
          <p:cNvSpPr txBox="1"/>
          <p:nvPr/>
        </p:nvSpPr>
        <p:spPr>
          <a:xfrm>
            <a:off x="381000" y="685800"/>
            <a:ext cx="8758238" cy="1066800"/>
          </a:xfrm>
          <a:prstGeom prst="rect">
            <a:avLst/>
          </a:prstGeom>
          <a:noFill/>
          <a:ln>
            <a:noFill/>
          </a:ln>
        </p:spPr>
        <p:txBody>
          <a:bodyPr anchorCtr="0" anchor="t" bIns="45700" lIns="91425" spcFirstLastPara="1" rIns="91425" wrap="square" tIns="45700">
            <a:noAutofit/>
          </a:bodyPr>
          <a:lstStyle/>
          <a:p>
            <a:pPr indent="-571500" lvl="0" marL="571500" marR="0" rtl="0" algn="l">
              <a:spcBef>
                <a:spcPts val="0"/>
              </a:spcBef>
              <a:spcAft>
                <a:spcPts val="0"/>
              </a:spcAft>
              <a:buClr>
                <a:schemeClr val="dk1"/>
              </a:buClr>
              <a:buSzPts val="2800"/>
              <a:buFont typeface="Arial"/>
              <a:buAutoNum type="romanUcParenBoth"/>
            </a:pPr>
            <a:r>
              <a:rPr lang="en-US" sz="2800">
                <a:solidFill>
                  <a:schemeClr val="dk1"/>
                </a:solidFill>
                <a:latin typeface="Arial"/>
                <a:ea typeface="Arial"/>
                <a:cs typeface="Arial"/>
                <a:sym typeface="Arial"/>
              </a:rPr>
              <a:t>Map all the input points from xy plane to ab plane using Hough Transform</a:t>
            </a:r>
            <a:endParaRPr/>
          </a:p>
          <a:p>
            <a:pPr indent="0" lvl="0" marL="0" marR="0" rtl="0" algn="l">
              <a:spcBef>
                <a:spcPts val="560"/>
              </a:spcBef>
              <a:spcAft>
                <a:spcPts val="0"/>
              </a:spcAft>
              <a:buClr>
                <a:schemeClr val="dk1"/>
              </a:buClr>
              <a:buSzPts val="2800"/>
              <a:buFont typeface="Arial"/>
              <a:buNone/>
            </a:pPr>
            <a:r>
              <a:t/>
            </a:r>
            <a:endParaRPr sz="2800">
              <a:solidFill>
                <a:schemeClr val="dk1"/>
              </a:solidFill>
              <a:latin typeface="Arial"/>
              <a:ea typeface="Arial"/>
              <a:cs typeface="Arial"/>
              <a:sym typeface="Arial"/>
            </a:endParaRPr>
          </a:p>
        </p:txBody>
      </p:sp>
      <p:sp>
        <p:nvSpPr>
          <p:cNvPr id="1387" name="Google Shape;1387;p52"/>
          <p:cNvSpPr txBox="1"/>
          <p:nvPr/>
        </p:nvSpPr>
        <p:spPr>
          <a:xfrm>
            <a:off x="376238" y="1752600"/>
            <a:ext cx="8763000" cy="609600"/>
          </a:xfrm>
          <a:prstGeom prst="rect">
            <a:avLst/>
          </a:prstGeom>
          <a:noFill/>
          <a:ln>
            <a:noFill/>
          </a:ln>
        </p:spPr>
        <p:txBody>
          <a:bodyPr anchorCtr="0" anchor="t" bIns="45700" lIns="91425" spcFirstLastPara="1" rIns="91425" wrap="square" tIns="45700">
            <a:noAutofit/>
          </a:bodyPr>
          <a:lstStyle/>
          <a:p>
            <a:pPr indent="-536575" lvl="0" marL="536575" marR="0" rtl="0" algn="l">
              <a:spcBef>
                <a:spcPts val="0"/>
              </a:spcBef>
              <a:spcAft>
                <a:spcPts val="0"/>
              </a:spcAft>
              <a:buClr>
                <a:schemeClr val="dk1"/>
              </a:buClr>
              <a:buSzPts val="2400"/>
              <a:buFont typeface="Arial"/>
              <a:buNone/>
            </a:pPr>
            <a:r>
              <a:rPr lang="en-US" sz="2400">
                <a:solidFill>
                  <a:schemeClr val="dk1"/>
                </a:solidFill>
                <a:latin typeface="Arial"/>
                <a:ea typeface="Arial"/>
                <a:cs typeface="Arial"/>
                <a:sym typeface="Arial"/>
              </a:rPr>
              <a:t>e.g. Consider 4 input points A, B, C and D as shown in figure.</a:t>
            </a:r>
            <a:endParaRPr/>
          </a:p>
        </p:txBody>
      </p:sp>
      <p:sp>
        <p:nvSpPr>
          <p:cNvPr id="1388" name="Google Shape;1388;p52"/>
          <p:cNvSpPr/>
          <p:nvPr/>
        </p:nvSpPr>
        <p:spPr>
          <a:xfrm>
            <a:off x="304800" y="76200"/>
            <a:ext cx="7558088" cy="584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200">
                <a:solidFill>
                  <a:srgbClr val="AB3B9B"/>
                </a:solidFill>
                <a:latin typeface="Times New Roman"/>
                <a:ea typeface="Times New Roman"/>
                <a:cs typeface="Times New Roman"/>
                <a:sym typeface="Times New Roman"/>
              </a:rPr>
              <a:t>(2)  Edge Linking using Hough Transform    </a:t>
            </a:r>
            <a:endParaRPr sz="3200">
              <a:solidFill>
                <a:srgbClr val="AB3B9B"/>
              </a:solidFill>
              <a:latin typeface="Times New Roman"/>
              <a:ea typeface="Times New Roman"/>
              <a:cs typeface="Times New Roman"/>
              <a:sym typeface="Times New Roman"/>
            </a:endParaRPr>
          </a:p>
        </p:txBody>
      </p:sp>
      <p:grpSp>
        <p:nvGrpSpPr>
          <p:cNvPr id="1389" name="Google Shape;1389;p52"/>
          <p:cNvGrpSpPr/>
          <p:nvPr/>
        </p:nvGrpSpPr>
        <p:grpSpPr>
          <a:xfrm>
            <a:off x="4876212" y="2510838"/>
            <a:ext cx="4267788" cy="3966162"/>
            <a:chOff x="4876212" y="2439401"/>
            <a:chExt cx="4267788" cy="3966162"/>
          </a:xfrm>
        </p:grpSpPr>
        <p:sp>
          <p:nvSpPr>
            <p:cNvPr id="1390" name="Google Shape;1390;p52"/>
            <p:cNvSpPr/>
            <p:nvPr/>
          </p:nvSpPr>
          <p:spPr>
            <a:xfrm>
              <a:off x="601821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91" name="Google Shape;1391;p52"/>
            <p:cNvSpPr/>
            <p:nvPr/>
          </p:nvSpPr>
          <p:spPr>
            <a:xfrm>
              <a:off x="57451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92" name="Google Shape;1392;p52"/>
            <p:cNvSpPr/>
            <p:nvPr/>
          </p:nvSpPr>
          <p:spPr>
            <a:xfrm>
              <a:off x="59737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93" name="Google Shape;1393;p52"/>
            <p:cNvSpPr/>
            <p:nvPr/>
          </p:nvSpPr>
          <p:spPr>
            <a:xfrm>
              <a:off x="62023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94" name="Google Shape;1394;p52"/>
            <p:cNvSpPr/>
            <p:nvPr/>
          </p:nvSpPr>
          <p:spPr>
            <a:xfrm>
              <a:off x="64309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95" name="Google Shape;1395;p52"/>
            <p:cNvSpPr/>
            <p:nvPr/>
          </p:nvSpPr>
          <p:spPr>
            <a:xfrm>
              <a:off x="66516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96" name="Google Shape;1396;p52"/>
            <p:cNvSpPr/>
            <p:nvPr/>
          </p:nvSpPr>
          <p:spPr>
            <a:xfrm>
              <a:off x="68802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97" name="Google Shape;1397;p52"/>
            <p:cNvSpPr/>
            <p:nvPr/>
          </p:nvSpPr>
          <p:spPr>
            <a:xfrm>
              <a:off x="71088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98" name="Google Shape;1398;p52"/>
            <p:cNvSpPr/>
            <p:nvPr/>
          </p:nvSpPr>
          <p:spPr>
            <a:xfrm>
              <a:off x="73374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99" name="Google Shape;1399;p52"/>
            <p:cNvSpPr/>
            <p:nvPr/>
          </p:nvSpPr>
          <p:spPr>
            <a:xfrm>
              <a:off x="7558088"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00" name="Google Shape;1400;p52"/>
            <p:cNvSpPr/>
            <p:nvPr/>
          </p:nvSpPr>
          <p:spPr>
            <a:xfrm>
              <a:off x="55165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01" name="Google Shape;1401;p52"/>
            <p:cNvSpPr/>
            <p:nvPr/>
          </p:nvSpPr>
          <p:spPr>
            <a:xfrm>
              <a:off x="5743575" y="32988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sp>
          <p:nvSpPr>
            <p:cNvPr id="1402" name="Google Shape;1402;p52"/>
            <p:cNvSpPr/>
            <p:nvPr/>
          </p:nvSpPr>
          <p:spPr>
            <a:xfrm>
              <a:off x="59737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03" name="Google Shape;1403;p52"/>
            <p:cNvSpPr/>
            <p:nvPr/>
          </p:nvSpPr>
          <p:spPr>
            <a:xfrm>
              <a:off x="62023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04" name="Google Shape;1404;p52"/>
            <p:cNvSpPr/>
            <p:nvPr/>
          </p:nvSpPr>
          <p:spPr>
            <a:xfrm>
              <a:off x="64309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05" name="Google Shape;1405;p52"/>
            <p:cNvSpPr/>
            <p:nvPr/>
          </p:nvSpPr>
          <p:spPr>
            <a:xfrm>
              <a:off x="66516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06" name="Google Shape;1406;p52"/>
            <p:cNvSpPr/>
            <p:nvPr/>
          </p:nvSpPr>
          <p:spPr>
            <a:xfrm>
              <a:off x="68802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07" name="Google Shape;1407;p52"/>
            <p:cNvSpPr/>
            <p:nvPr/>
          </p:nvSpPr>
          <p:spPr>
            <a:xfrm>
              <a:off x="71088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08" name="Google Shape;1408;p52"/>
            <p:cNvSpPr/>
            <p:nvPr/>
          </p:nvSpPr>
          <p:spPr>
            <a:xfrm>
              <a:off x="73374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09" name="Google Shape;1409;p52"/>
            <p:cNvSpPr/>
            <p:nvPr/>
          </p:nvSpPr>
          <p:spPr>
            <a:xfrm>
              <a:off x="7558088"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10" name="Google Shape;1410;p52"/>
            <p:cNvSpPr/>
            <p:nvPr/>
          </p:nvSpPr>
          <p:spPr>
            <a:xfrm>
              <a:off x="55165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11" name="Google Shape;1411;p52"/>
            <p:cNvSpPr/>
            <p:nvPr/>
          </p:nvSpPr>
          <p:spPr>
            <a:xfrm>
              <a:off x="57451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12" name="Google Shape;1412;p52"/>
            <p:cNvSpPr/>
            <p:nvPr/>
          </p:nvSpPr>
          <p:spPr>
            <a:xfrm>
              <a:off x="59737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13" name="Google Shape;1413;p52"/>
            <p:cNvSpPr/>
            <p:nvPr/>
          </p:nvSpPr>
          <p:spPr>
            <a:xfrm>
              <a:off x="62023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14" name="Google Shape;1414;p52"/>
            <p:cNvSpPr/>
            <p:nvPr/>
          </p:nvSpPr>
          <p:spPr>
            <a:xfrm>
              <a:off x="64309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15" name="Google Shape;1415;p52"/>
            <p:cNvSpPr/>
            <p:nvPr/>
          </p:nvSpPr>
          <p:spPr>
            <a:xfrm>
              <a:off x="66516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16" name="Google Shape;1416;p52"/>
            <p:cNvSpPr/>
            <p:nvPr/>
          </p:nvSpPr>
          <p:spPr>
            <a:xfrm>
              <a:off x="68802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17" name="Google Shape;1417;p52"/>
            <p:cNvSpPr/>
            <p:nvPr/>
          </p:nvSpPr>
          <p:spPr>
            <a:xfrm>
              <a:off x="71088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18" name="Google Shape;1418;p52"/>
            <p:cNvSpPr/>
            <p:nvPr/>
          </p:nvSpPr>
          <p:spPr>
            <a:xfrm>
              <a:off x="73374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19" name="Google Shape;1419;p52"/>
            <p:cNvSpPr/>
            <p:nvPr/>
          </p:nvSpPr>
          <p:spPr>
            <a:xfrm>
              <a:off x="7558088"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20" name="Google Shape;1420;p52"/>
            <p:cNvSpPr/>
            <p:nvPr/>
          </p:nvSpPr>
          <p:spPr>
            <a:xfrm>
              <a:off x="55165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21" name="Google Shape;1421;p52"/>
            <p:cNvSpPr/>
            <p:nvPr/>
          </p:nvSpPr>
          <p:spPr>
            <a:xfrm>
              <a:off x="57451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22" name="Google Shape;1422;p52"/>
            <p:cNvSpPr/>
            <p:nvPr/>
          </p:nvSpPr>
          <p:spPr>
            <a:xfrm>
              <a:off x="59737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23" name="Google Shape;1423;p52"/>
            <p:cNvSpPr/>
            <p:nvPr/>
          </p:nvSpPr>
          <p:spPr>
            <a:xfrm>
              <a:off x="62023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24" name="Google Shape;1424;p52"/>
            <p:cNvSpPr/>
            <p:nvPr/>
          </p:nvSpPr>
          <p:spPr>
            <a:xfrm>
              <a:off x="64309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25" name="Google Shape;1425;p52"/>
            <p:cNvSpPr/>
            <p:nvPr/>
          </p:nvSpPr>
          <p:spPr>
            <a:xfrm>
              <a:off x="66516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26" name="Google Shape;1426;p52"/>
            <p:cNvSpPr/>
            <p:nvPr/>
          </p:nvSpPr>
          <p:spPr>
            <a:xfrm>
              <a:off x="68802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27" name="Google Shape;1427;p52"/>
            <p:cNvSpPr/>
            <p:nvPr/>
          </p:nvSpPr>
          <p:spPr>
            <a:xfrm>
              <a:off x="71088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28" name="Google Shape;1428;p52"/>
            <p:cNvSpPr/>
            <p:nvPr/>
          </p:nvSpPr>
          <p:spPr>
            <a:xfrm>
              <a:off x="73374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29" name="Google Shape;1429;p52"/>
            <p:cNvSpPr/>
            <p:nvPr/>
          </p:nvSpPr>
          <p:spPr>
            <a:xfrm>
              <a:off x="7558088"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30" name="Google Shape;1430;p52"/>
            <p:cNvSpPr/>
            <p:nvPr/>
          </p:nvSpPr>
          <p:spPr>
            <a:xfrm>
              <a:off x="55165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31" name="Google Shape;1431;p52"/>
            <p:cNvSpPr/>
            <p:nvPr/>
          </p:nvSpPr>
          <p:spPr>
            <a:xfrm>
              <a:off x="57451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32" name="Google Shape;1432;p52"/>
            <p:cNvSpPr/>
            <p:nvPr/>
          </p:nvSpPr>
          <p:spPr>
            <a:xfrm>
              <a:off x="59737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33" name="Google Shape;1433;p52"/>
            <p:cNvSpPr/>
            <p:nvPr/>
          </p:nvSpPr>
          <p:spPr>
            <a:xfrm>
              <a:off x="62023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34" name="Google Shape;1434;p52"/>
            <p:cNvSpPr/>
            <p:nvPr/>
          </p:nvSpPr>
          <p:spPr>
            <a:xfrm>
              <a:off x="64309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35" name="Google Shape;1435;p52"/>
            <p:cNvSpPr/>
            <p:nvPr/>
          </p:nvSpPr>
          <p:spPr>
            <a:xfrm>
              <a:off x="66516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36" name="Google Shape;1436;p52"/>
            <p:cNvSpPr/>
            <p:nvPr/>
          </p:nvSpPr>
          <p:spPr>
            <a:xfrm>
              <a:off x="68802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37" name="Google Shape;1437;p52"/>
            <p:cNvSpPr/>
            <p:nvPr/>
          </p:nvSpPr>
          <p:spPr>
            <a:xfrm>
              <a:off x="71088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38" name="Google Shape;1438;p52"/>
            <p:cNvSpPr/>
            <p:nvPr/>
          </p:nvSpPr>
          <p:spPr>
            <a:xfrm>
              <a:off x="73374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39" name="Google Shape;1439;p52"/>
            <p:cNvSpPr/>
            <p:nvPr/>
          </p:nvSpPr>
          <p:spPr>
            <a:xfrm>
              <a:off x="7558088"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40" name="Google Shape;1440;p52"/>
            <p:cNvSpPr/>
            <p:nvPr/>
          </p:nvSpPr>
          <p:spPr>
            <a:xfrm>
              <a:off x="55165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41" name="Google Shape;1441;p52"/>
            <p:cNvSpPr/>
            <p:nvPr/>
          </p:nvSpPr>
          <p:spPr>
            <a:xfrm>
              <a:off x="57451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42" name="Google Shape;1442;p52"/>
            <p:cNvSpPr/>
            <p:nvPr/>
          </p:nvSpPr>
          <p:spPr>
            <a:xfrm>
              <a:off x="59737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43" name="Google Shape;1443;p52"/>
            <p:cNvSpPr/>
            <p:nvPr/>
          </p:nvSpPr>
          <p:spPr>
            <a:xfrm>
              <a:off x="62023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44" name="Google Shape;1444;p52"/>
            <p:cNvSpPr/>
            <p:nvPr/>
          </p:nvSpPr>
          <p:spPr>
            <a:xfrm>
              <a:off x="64309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45" name="Google Shape;1445;p52"/>
            <p:cNvSpPr/>
            <p:nvPr/>
          </p:nvSpPr>
          <p:spPr>
            <a:xfrm>
              <a:off x="66516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46" name="Google Shape;1446;p52"/>
            <p:cNvSpPr/>
            <p:nvPr/>
          </p:nvSpPr>
          <p:spPr>
            <a:xfrm>
              <a:off x="68802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47" name="Google Shape;1447;p52"/>
            <p:cNvSpPr/>
            <p:nvPr/>
          </p:nvSpPr>
          <p:spPr>
            <a:xfrm>
              <a:off x="71088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48" name="Google Shape;1448;p52"/>
            <p:cNvSpPr/>
            <p:nvPr/>
          </p:nvSpPr>
          <p:spPr>
            <a:xfrm>
              <a:off x="73374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49" name="Google Shape;1449;p52"/>
            <p:cNvSpPr/>
            <p:nvPr/>
          </p:nvSpPr>
          <p:spPr>
            <a:xfrm>
              <a:off x="7558088"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50" name="Google Shape;1450;p52"/>
            <p:cNvSpPr/>
            <p:nvPr/>
          </p:nvSpPr>
          <p:spPr>
            <a:xfrm>
              <a:off x="55165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51" name="Google Shape;1451;p52"/>
            <p:cNvSpPr/>
            <p:nvPr/>
          </p:nvSpPr>
          <p:spPr>
            <a:xfrm>
              <a:off x="57451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52" name="Google Shape;1452;p52"/>
            <p:cNvSpPr/>
            <p:nvPr/>
          </p:nvSpPr>
          <p:spPr>
            <a:xfrm>
              <a:off x="59737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53" name="Google Shape;1453;p52"/>
            <p:cNvSpPr/>
            <p:nvPr/>
          </p:nvSpPr>
          <p:spPr>
            <a:xfrm>
              <a:off x="62023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54" name="Google Shape;1454;p52"/>
            <p:cNvSpPr/>
            <p:nvPr/>
          </p:nvSpPr>
          <p:spPr>
            <a:xfrm>
              <a:off x="64309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55" name="Google Shape;1455;p52"/>
            <p:cNvSpPr/>
            <p:nvPr/>
          </p:nvSpPr>
          <p:spPr>
            <a:xfrm>
              <a:off x="66516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56" name="Google Shape;1456;p52"/>
            <p:cNvSpPr/>
            <p:nvPr/>
          </p:nvSpPr>
          <p:spPr>
            <a:xfrm>
              <a:off x="68802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57" name="Google Shape;1457;p52"/>
            <p:cNvSpPr/>
            <p:nvPr/>
          </p:nvSpPr>
          <p:spPr>
            <a:xfrm>
              <a:off x="71088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58" name="Google Shape;1458;p52"/>
            <p:cNvSpPr/>
            <p:nvPr/>
          </p:nvSpPr>
          <p:spPr>
            <a:xfrm>
              <a:off x="73374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59" name="Google Shape;1459;p52"/>
            <p:cNvSpPr/>
            <p:nvPr/>
          </p:nvSpPr>
          <p:spPr>
            <a:xfrm>
              <a:off x="7558088"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60" name="Google Shape;1460;p52"/>
            <p:cNvSpPr/>
            <p:nvPr/>
          </p:nvSpPr>
          <p:spPr>
            <a:xfrm>
              <a:off x="55165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61" name="Google Shape;1461;p52"/>
            <p:cNvSpPr/>
            <p:nvPr/>
          </p:nvSpPr>
          <p:spPr>
            <a:xfrm>
              <a:off x="57451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62" name="Google Shape;1462;p52"/>
            <p:cNvSpPr/>
            <p:nvPr/>
          </p:nvSpPr>
          <p:spPr>
            <a:xfrm>
              <a:off x="59737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63" name="Google Shape;1463;p52"/>
            <p:cNvSpPr/>
            <p:nvPr/>
          </p:nvSpPr>
          <p:spPr>
            <a:xfrm>
              <a:off x="62023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64" name="Google Shape;1464;p52"/>
            <p:cNvSpPr/>
            <p:nvPr/>
          </p:nvSpPr>
          <p:spPr>
            <a:xfrm>
              <a:off x="64309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65" name="Google Shape;1465;p52"/>
            <p:cNvSpPr/>
            <p:nvPr/>
          </p:nvSpPr>
          <p:spPr>
            <a:xfrm>
              <a:off x="66516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66" name="Google Shape;1466;p52"/>
            <p:cNvSpPr/>
            <p:nvPr/>
          </p:nvSpPr>
          <p:spPr>
            <a:xfrm>
              <a:off x="68802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67" name="Google Shape;1467;p52"/>
            <p:cNvSpPr/>
            <p:nvPr/>
          </p:nvSpPr>
          <p:spPr>
            <a:xfrm>
              <a:off x="71088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68" name="Google Shape;1468;p52"/>
            <p:cNvSpPr/>
            <p:nvPr/>
          </p:nvSpPr>
          <p:spPr>
            <a:xfrm>
              <a:off x="73374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69" name="Google Shape;1469;p52"/>
            <p:cNvSpPr/>
            <p:nvPr/>
          </p:nvSpPr>
          <p:spPr>
            <a:xfrm>
              <a:off x="7558088"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70" name="Google Shape;1470;p52"/>
            <p:cNvSpPr/>
            <p:nvPr/>
          </p:nvSpPr>
          <p:spPr>
            <a:xfrm>
              <a:off x="55165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71" name="Google Shape;1471;p52"/>
            <p:cNvSpPr/>
            <p:nvPr/>
          </p:nvSpPr>
          <p:spPr>
            <a:xfrm>
              <a:off x="57451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72" name="Google Shape;1472;p52"/>
            <p:cNvSpPr/>
            <p:nvPr/>
          </p:nvSpPr>
          <p:spPr>
            <a:xfrm>
              <a:off x="59737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73" name="Google Shape;1473;p52"/>
            <p:cNvSpPr/>
            <p:nvPr/>
          </p:nvSpPr>
          <p:spPr>
            <a:xfrm>
              <a:off x="62023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74" name="Google Shape;1474;p52"/>
            <p:cNvSpPr/>
            <p:nvPr/>
          </p:nvSpPr>
          <p:spPr>
            <a:xfrm>
              <a:off x="64309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75" name="Google Shape;1475;p52"/>
            <p:cNvSpPr/>
            <p:nvPr/>
          </p:nvSpPr>
          <p:spPr>
            <a:xfrm>
              <a:off x="66516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76" name="Google Shape;1476;p52"/>
            <p:cNvSpPr/>
            <p:nvPr/>
          </p:nvSpPr>
          <p:spPr>
            <a:xfrm>
              <a:off x="68802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77" name="Google Shape;1477;p52"/>
            <p:cNvSpPr/>
            <p:nvPr/>
          </p:nvSpPr>
          <p:spPr>
            <a:xfrm>
              <a:off x="71088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78" name="Google Shape;1478;p52"/>
            <p:cNvSpPr/>
            <p:nvPr/>
          </p:nvSpPr>
          <p:spPr>
            <a:xfrm>
              <a:off x="73374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79" name="Google Shape;1479;p52"/>
            <p:cNvSpPr/>
            <p:nvPr/>
          </p:nvSpPr>
          <p:spPr>
            <a:xfrm>
              <a:off x="7558088"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80" name="Google Shape;1480;p52"/>
            <p:cNvSpPr/>
            <p:nvPr/>
          </p:nvSpPr>
          <p:spPr>
            <a:xfrm>
              <a:off x="55165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81" name="Google Shape;1481;p52"/>
            <p:cNvSpPr/>
            <p:nvPr/>
          </p:nvSpPr>
          <p:spPr>
            <a:xfrm>
              <a:off x="57451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82" name="Google Shape;1482;p52"/>
            <p:cNvSpPr/>
            <p:nvPr/>
          </p:nvSpPr>
          <p:spPr>
            <a:xfrm>
              <a:off x="59737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83" name="Google Shape;1483;p52"/>
            <p:cNvSpPr/>
            <p:nvPr/>
          </p:nvSpPr>
          <p:spPr>
            <a:xfrm>
              <a:off x="62023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84" name="Google Shape;1484;p52"/>
            <p:cNvSpPr/>
            <p:nvPr/>
          </p:nvSpPr>
          <p:spPr>
            <a:xfrm>
              <a:off x="64309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85" name="Google Shape;1485;p52"/>
            <p:cNvSpPr/>
            <p:nvPr/>
          </p:nvSpPr>
          <p:spPr>
            <a:xfrm>
              <a:off x="66516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86" name="Google Shape;1486;p52"/>
            <p:cNvSpPr/>
            <p:nvPr/>
          </p:nvSpPr>
          <p:spPr>
            <a:xfrm>
              <a:off x="68802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87" name="Google Shape;1487;p52"/>
            <p:cNvSpPr/>
            <p:nvPr/>
          </p:nvSpPr>
          <p:spPr>
            <a:xfrm>
              <a:off x="71088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88" name="Google Shape;1488;p52"/>
            <p:cNvSpPr/>
            <p:nvPr/>
          </p:nvSpPr>
          <p:spPr>
            <a:xfrm>
              <a:off x="73374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89" name="Google Shape;1489;p52"/>
            <p:cNvSpPr/>
            <p:nvPr/>
          </p:nvSpPr>
          <p:spPr>
            <a:xfrm>
              <a:off x="7558088"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90" name="Google Shape;1490;p52"/>
            <p:cNvSpPr/>
            <p:nvPr/>
          </p:nvSpPr>
          <p:spPr>
            <a:xfrm>
              <a:off x="77787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91" name="Google Shape;1491;p52"/>
            <p:cNvSpPr/>
            <p:nvPr/>
          </p:nvSpPr>
          <p:spPr>
            <a:xfrm>
              <a:off x="80073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92" name="Google Shape;1492;p52"/>
            <p:cNvSpPr/>
            <p:nvPr/>
          </p:nvSpPr>
          <p:spPr>
            <a:xfrm>
              <a:off x="82359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93" name="Google Shape;1493;p52"/>
            <p:cNvSpPr/>
            <p:nvPr/>
          </p:nvSpPr>
          <p:spPr>
            <a:xfrm>
              <a:off x="84645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94" name="Google Shape;1494;p52"/>
            <p:cNvSpPr/>
            <p:nvPr/>
          </p:nvSpPr>
          <p:spPr>
            <a:xfrm>
              <a:off x="77787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95" name="Google Shape;1495;p52"/>
            <p:cNvSpPr/>
            <p:nvPr/>
          </p:nvSpPr>
          <p:spPr>
            <a:xfrm>
              <a:off x="80073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96" name="Google Shape;1496;p52"/>
            <p:cNvSpPr/>
            <p:nvPr/>
          </p:nvSpPr>
          <p:spPr>
            <a:xfrm>
              <a:off x="82359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97" name="Google Shape;1497;p52"/>
            <p:cNvSpPr/>
            <p:nvPr/>
          </p:nvSpPr>
          <p:spPr>
            <a:xfrm>
              <a:off x="84645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98" name="Google Shape;1498;p52"/>
            <p:cNvSpPr/>
            <p:nvPr/>
          </p:nvSpPr>
          <p:spPr>
            <a:xfrm>
              <a:off x="77787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499" name="Google Shape;1499;p52"/>
            <p:cNvSpPr/>
            <p:nvPr/>
          </p:nvSpPr>
          <p:spPr>
            <a:xfrm>
              <a:off x="80073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00" name="Google Shape;1500;p52"/>
            <p:cNvSpPr/>
            <p:nvPr/>
          </p:nvSpPr>
          <p:spPr>
            <a:xfrm>
              <a:off x="82359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01" name="Google Shape;1501;p52"/>
            <p:cNvSpPr/>
            <p:nvPr/>
          </p:nvSpPr>
          <p:spPr>
            <a:xfrm>
              <a:off x="84645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02" name="Google Shape;1502;p52"/>
            <p:cNvSpPr/>
            <p:nvPr/>
          </p:nvSpPr>
          <p:spPr>
            <a:xfrm>
              <a:off x="77787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03" name="Google Shape;1503;p52"/>
            <p:cNvSpPr/>
            <p:nvPr/>
          </p:nvSpPr>
          <p:spPr>
            <a:xfrm>
              <a:off x="80073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04" name="Google Shape;1504;p52"/>
            <p:cNvSpPr/>
            <p:nvPr/>
          </p:nvSpPr>
          <p:spPr>
            <a:xfrm>
              <a:off x="82359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05" name="Google Shape;1505;p52"/>
            <p:cNvSpPr/>
            <p:nvPr/>
          </p:nvSpPr>
          <p:spPr>
            <a:xfrm>
              <a:off x="84645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06" name="Google Shape;1506;p52"/>
            <p:cNvSpPr/>
            <p:nvPr/>
          </p:nvSpPr>
          <p:spPr>
            <a:xfrm>
              <a:off x="77787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07" name="Google Shape;1507;p52"/>
            <p:cNvSpPr/>
            <p:nvPr/>
          </p:nvSpPr>
          <p:spPr>
            <a:xfrm>
              <a:off x="80073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08" name="Google Shape;1508;p52"/>
            <p:cNvSpPr/>
            <p:nvPr/>
          </p:nvSpPr>
          <p:spPr>
            <a:xfrm>
              <a:off x="82359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09" name="Google Shape;1509;p52"/>
            <p:cNvSpPr/>
            <p:nvPr/>
          </p:nvSpPr>
          <p:spPr>
            <a:xfrm>
              <a:off x="84645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10" name="Google Shape;1510;p52"/>
            <p:cNvSpPr/>
            <p:nvPr/>
          </p:nvSpPr>
          <p:spPr>
            <a:xfrm>
              <a:off x="77787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11" name="Google Shape;1511;p52"/>
            <p:cNvSpPr/>
            <p:nvPr/>
          </p:nvSpPr>
          <p:spPr>
            <a:xfrm>
              <a:off x="80073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12" name="Google Shape;1512;p52"/>
            <p:cNvSpPr/>
            <p:nvPr/>
          </p:nvSpPr>
          <p:spPr>
            <a:xfrm>
              <a:off x="82359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13" name="Google Shape;1513;p52"/>
            <p:cNvSpPr/>
            <p:nvPr/>
          </p:nvSpPr>
          <p:spPr>
            <a:xfrm>
              <a:off x="84645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14" name="Google Shape;1514;p52"/>
            <p:cNvSpPr/>
            <p:nvPr/>
          </p:nvSpPr>
          <p:spPr>
            <a:xfrm>
              <a:off x="77787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15" name="Google Shape;1515;p52"/>
            <p:cNvSpPr/>
            <p:nvPr/>
          </p:nvSpPr>
          <p:spPr>
            <a:xfrm>
              <a:off x="80073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16" name="Google Shape;1516;p52"/>
            <p:cNvSpPr/>
            <p:nvPr/>
          </p:nvSpPr>
          <p:spPr>
            <a:xfrm>
              <a:off x="82359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17" name="Google Shape;1517;p52"/>
            <p:cNvSpPr/>
            <p:nvPr/>
          </p:nvSpPr>
          <p:spPr>
            <a:xfrm>
              <a:off x="84645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18" name="Google Shape;1518;p52"/>
            <p:cNvSpPr/>
            <p:nvPr/>
          </p:nvSpPr>
          <p:spPr>
            <a:xfrm>
              <a:off x="77787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19" name="Google Shape;1519;p52"/>
            <p:cNvSpPr/>
            <p:nvPr/>
          </p:nvSpPr>
          <p:spPr>
            <a:xfrm>
              <a:off x="80073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20" name="Google Shape;1520;p52"/>
            <p:cNvSpPr/>
            <p:nvPr/>
          </p:nvSpPr>
          <p:spPr>
            <a:xfrm>
              <a:off x="82359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21" name="Google Shape;1521;p52"/>
            <p:cNvSpPr/>
            <p:nvPr/>
          </p:nvSpPr>
          <p:spPr>
            <a:xfrm>
              <a:off x="84645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22" name="Google Shape;1522;p52"/>
            <p:cNvSpPr/>
            <p:nvPr/>
          </p:nvSpPr>
          <p:spPr>
            <a:xfrm>
              <a:off x="77787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23" name="Google Shape;1523;p52"/>
            <p:cNvSpPr/>
            <p:nvPr/>
          </p:nvSpPr>
          <p:spPr>
            <a:xfrm>
              <a:off x="80073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24" name="Google Shape;1524;p52"/>
            <p:cNvSpPr/>
            <p:nvPr/>
          </p:nvSpPr>
          <p:spPr>
            <a:xfrm>
              <a:off x="82359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25" name="Google Shape;1525;p52"/>
            <p:cNvSpPr/>
            <p:nvPr/>
          </p:nvSpPr>
          <p:spPr>
            <a:xfrm>
              <a:off x="84645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26" name="Google Shape;1526;p52"/>
            <p:cNvSpPr/>
            <p:nvPr/>
          </p:nvSpPr>
          <p:spPr>
            <a:xfrm>
              <a:off x="77787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27" name="Google Shape;1527;p52"/>
            <p:cNvSpPr/>
            <p:nvPr/>
          </p:nvSpPr>
          <p:spPr>
            <a:xfrm>
              <a:off x="80073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28" name="Google Shape;1528;p52"/>
            <p:cNvSpPr/>
            <p:nvPr/>
          </p:nvSpPr>
          <p:spPr>
            <a:xfrm>
              <a:off x="82359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29" name="Google Shape;1529;p52"/>
            <p:cNvSpPr/>
            <p:nvPr/>
          </p:nvSpPr>
          <p:spPr>
            <a:xfrm>
              <a:off x="84645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30" name="Google Shape;1530;p52"/>
            <p:cNvSpPr/>
            <p:nvPr/>
          </p:nvSpPr>
          <p:spPr>
            <a:xfrm>
              <a:off x="55165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31" name="Google Shape;1531;p52"/>
            <p:cNvSpPr/>
            <p:nvPr/>
          </p:nvSpPr>
          <p:spPr>
            <a:xfrm>
              <a:off x="57451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32" name="Google Shape;1532;p52"/>
            <p:cNvSpPr/>
            <p:nvPr/>
          </p:nvSpPr>
          <p:spPr>
            <a:xfrm>
              <a:off x="59737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33" name="Google Shape;1533;p52"/>
            <p:cNvSpPr/>
            <p:nvPr/>
          </p:nvSpPr>
          <p:spPr>
            <a:xfrm>
              <a:off x="62023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34" name="Google Shape;1534;p52"/>
            <p:cNvSpPr/>
            <p:nvPr/>
          </p:nvSpPr>
          <p:spPr>
            <a:xfrm>
              <a:off x="64309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35" name="Google Shape;1535;p52"/>
            <p:cNvSpPr/>
            <p:nvPr/>
          </p:nvSpPr>
          <p:spPr>
            <a:xfrm>
              <a:off x="66516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36" name="Google Shape;1536;p52"/>
            <p:cNvSpPr/>
            <p:nvPr/>
          </p:nvSpPr>
          <p:spPr>
            <a:xfrm>
              <a:off x="68802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37" name="Google Shape;1537;p52"/>
            <p:cNvSpPr/>
            <p:nvPr/>
          </p:nvSpPr>
          <p:spPr>
            <a:xfrm>
              <a:off x="71088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38" name="Google Shape;1538;p52"/>
            <p:cNvSpPr/>
            <p:nvPr/>
          </p:nvSpPr>
          <p:spPr>
            <a:xfrm>
              <a:off x="73374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39" name="Google Shape;1539;p52"/>
            <p:cNvSpPr/>
            <p:nvPr/>
          </p:nvSpPr>
          <p:spPr>
            <a:xfrm>
              <a:off x="7558088"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40" name="Google Shape;1540;p52"/>
            <p:cNvSpPr/>
            <p:nvPr/>
          </p:nvSpPr>
          <p:spPr>
            <a:xfrm>
              <a:off x="55165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41" name="Google Shape;1541;p52"/>
            <p:cNvSpPr/>
            <p:nvPr/>
          </p:nvSpPr>
          <p:spPr>
            <a:xfrm>
              <a:off x="57451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42" name="Google Shape;1542;p52"/>
            <p:cNvSpPr/>
            <p:nvPr/>
          </p:nvSpPr>
          <p:spPr>
            <a:xfrm>
              <a:off x="59737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43" name="Google Shape;1543;p52"/>
            <p:cNvSpPr/>
            <p:nvPr/>
          </p:nvSpPr>
          <p:spPr>
            <a:xfrm>
              <a:off x="62023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44" name="Google Shape;1544;p52"/>
            <p:cNvSpPr/>
            <p:nvPr/>
          </p:nvSpPr>
          <p:spPr>
            <a:xfrm>
              <a:off x="64309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45" name="Google Shape;1545;p52"/>
            <p:cNvSpPr/>
            <p:nvPr/>
          </p:nvSpPr>
          <p:spPr>
            <a:xfrm>
              <a:off x="66516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46" name="Google Shape;1546;p52"/>
            <p:cNvSpPr/>
            <p:nvPr/>
          </p:nvSpPr>
          <p:spPr>
            <a:xfrm>
              <a:off x="68802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47" name="Google Shape;1547;p52"/>
            <p:cNvSpPr/>
            <p:nvPr/>
          </p:nvSpPr>
          <p:spPr>
            <a:xfrm>
              <a:off x="71088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48" name="Google Shape;1548;p52"/>
            <p:cNvSpPr/>
            <p:nvPr/>
          </p:nvSpPr>
          <p:spPr>
            <a:xfrm>
              <a:off x="73374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49" name="Google Shape;1549;p52"/>
            <p:cNvSpPr/>
            <p:nvPr/>
          </p:nvSpPr>
          <p:spPr>
            <a:xfrm>
              <a:off x="7558088"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50" name="Google Shape;1550;p52"/>
            <p:cNvSpPr/>
            <p:nvPr/>
          </p:nvSpPr>
          <p:spPr>
            <a:xfrm>
              <a:off x="8072438" y="55753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51" name="Google Shape;1551;p52"/>
            <p:cNvSpPr/>
            <p:nvPr/>
          </p:nvSpPr>
          <p:spPr>
            <a:xfrm>
              <a:off x="8007350"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52" name="Google Shape;1552;p52"/>
            <p:cNvSpPr/>
            <p:nvPr/>
          </p:nvSpPr>
          <p:spPr>
            <a:xfrm>
              <a:off x="8235950"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53" name="Google Shape;1553;p52"/>
            <p:cNvSpPr/>
            <p:nvPr/>
          </p:nvSpPr>
          <p:spPr>
            <a:xfrm>
              <a:off x="8464550"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54" name="Google Shape;1554;p52"/>
            <p:cNvSpPr/>
            <p:nvPr/>
          </p:nvSpPr>
          <p:spPr>
            <a:xfrm>
              <a:off x="77787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55" name="Google Shape;1555;p52"/>
            <p:cNvSpPr/>
            <p:nvPr/>
          </p:nvSpPr>
          <p:spPr>
            <a:xfrm>
              <a:off x="80073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56" name="Google Shape;1556;p52"/>
            <p:cNvSpPr/>
            <p:nvPr/>
          </p:nvSpPr>
          <p:spPr>
            <a:xfrm>
              <a:off x="82359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57" name="Google Shape;1557;p52"/>
            <p:cNvSpPr/>
            <p:nvPr/>
          </p:nvSpPr>
          <p:spPr>
            <a:xfrm>
              <a:off x="84645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58" name="Google Shape;1558;p52"/>
            <p:cNvSpPr/>
            <p:nvPr/>
          </p:nvSpPr>
          <p:spPr>
            <a:xfrm>
              <a:off x="5499100" y="30861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59" name="Google Shape;1559;p52"/>
            <p:cNvSpPr/>
            <p:nvPr/>
          </p:nvSpPr>
          <p:spPr>
            <a:xfrm rot="-1236857">
              <a:off x="4927600" y="2589213"/>
              <a:ext cx="935038"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(0,0)</a:t>
              </a:r>
              <a:endParaRPr sz="2400">
                <a:solidFill>
                  <a:schemeClr val="dk1"/>
                </a:solidFill>
                <a:latin typeface="Times New Roman"/>
                <a:ea typeface="Times New Roman"/>
                <a:cs typeface="Times New Roman"/>
                <a:sym typeface="Times New Roman"/>
              </a:endParaRPr>
            </a:p>
          </p:txBody>
        </p:sp>
        <p:cxnSp>
          <p:nvCxnSpPr>
            <p:cNvPr id="1560" name="Google Shape;1560;p52"/>
            <p:cNvCxnSpPr/>
            <p:nvPr/>
          </p:nvCxnSpPr>
          <p:spPr>
            <a:xfrm>
              <a:off x="5499100" y="3043238"/>
              <a:ext cx="0" cy="3276600"/>
            </a:xfrm>
            <a:prstGeom prst="straightConnector1">
              <a:avLst/>
            </a:prstGeom>
            <a:noFill/>
            <a:ln cap="flat" cmpd="sng" w="38100">
              <a:solidFill>
                <a:srgbClr val="660066"/>
              </a:solidFill>
              <a:prstDash val="solid"/>
              <a:round/>
              <a:headEnd len="sm" w="sm" type="none"/>
              <a:tailEnd len="sm" w="sm" type="none"/>
            </a:ln>
            <a:effectLst>
              <a:outerShdw blurRad="40000" rotWithShape="0" dir="5400000" dist="20000">
                <a:srgbClr val="000000">
                  <a:alpha val="37647"/>
                </a:srgbClr>
              </a:outerShdw>
            </a:effectLst>
          </p:spPr>
        </p:cxnSp>
        <p:cxnSp>
          <p:nvCxnSpPr>
            <p:cNvPr id="1561" name="Google Shape;1561;p52"/>
            <p:cNvCxnSpPr/>
            <p:nvPr/>
          </p:nvCxnSpPr>
          <p:spPr>
            <a:xfrm>
              <a:off x="5484444" y="3031427"/>
              <a:ext cx="3657600" cy="0"/>
            </a:xfrm>
            <a:prstGeom prst="straightConnector1">
              <a:avLst/>
            </a:prstGeom>
            <a:noFill/>
            <a:ln cap="flat" cmpd="sng" w="38100">
              <a:solidFill>
                <a:srgbClr val="660066"/>
              </a:solidFill>
              <a:prstDash val="solid"/>
              <a:round/>
              <a:headEnd len="sm" w="sm" type="none"/>
              <a:tailEnd len="sm" w="sm" type="none"/>
            </a:ln>
          </p:spPr>
        </p:cxnSp>
        <p:sp>
          <p:nvSpPr>
            <p:cNvPr id="1562" name="Google Shape;1562;p52"/>
            <p:cNvSpPr/>
            <p:nvPr/>
          </p:nvSpPr>
          <p:spPr>
            <a:xfrm>
              <a:off x="8685213" y="2814638"/>
              <a:ext cx="458787" cy="461963"/>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b</a:t>
              </a:r>
              <a:endParaRPr sz="2400">
                <a:solidFill>
                  <a:schemeClr val="dk1"/>
                </a:solidFill>
                <a:latin typeface="Times New Roman"/>
                <a:ea typeface="Times New Roman"/>
                <a:cs typeface="Times New Roman"/>
                <a:sym typeface="Times New Roman"/>
              </a:endParaRPr>
            </a:p>
          </p:txBody>
        </p:sp>
        <p:sp>
          <p:nvSpPr>
            <p:cNvPr id="1563" name="Google Shape;1563;p52"/>
            <p:cNvSpPr/>
            <p:nvPr/>
          </p:nvSpPr>
          <p:spPr>
            <a:xfrm>
              <a:off x="5273675" y="5943601"/>
              <a:ext cx="4413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a</a:t>
              </a:r>
              <a:endParaRPr sz="2400">
                <a:solidFill>
                  <a:schemeClr val="dk1"/>
                </a:solidFill>
                <a:latin typeface="Times New Roman"/>
                <a:ea typeface="Times New Roman"/>
                <a:cs typeface="Times New Roman"/>
                <a:sym typeface="Times New Roman"/>
              </a:endParaRPr>
            </a:p>
          </p:txBody>
        </p:sp>
        <p:sp>
          <p:nvSpPr>
            <p:cNvPr id="1564" name="Google Shape;1564;p52"/>
            <p:cNvSpPr/>
            <p:nvPr/>
          </p:nvSpPr>
          <p:spPr>
            <a:xfrm>
              <a:off x="7772400" y="53340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grpSp>
      <p:grpSp>
        <p:nvGrpSpPr>
          <p:cNvPr id="1565" name="Google Shape;1565;p52"/>
          <p:cNvGrpSpPr/>
          <p:nvPr/>
        </p:nvGrpSpPr>
        <p:grpSpPr>
          <a:xfrm>
            <a:off x="3886200" y="3581400"/>
            <a:ext cx="1387475" cy="1138238"/>
            <a:chOff x="3886200" y="3509963"/>
            <a:chExt cx="1387475" cy="1138237"/>
          </a:xfrm>
        </p:grpSpPr>
        <p:sp>
          <p:nvSpPr>
            <p:cNvPr id="1566" name="Google Shape;1566;p52"/>
            <p:cNvSpPr/>
            <p:nvPr/>
          </p:nvSpPr>
          <p:spPr>
            <a:xfrm>
              <a:off x="3886200" y="3509963"/>
              <a:ext cx="1387475" cy="1138237"/>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1567" name="Google Shape;1567;p52"/>
            <p:cNvSpPr/>
            <p:nvPr/>
          </p:nvSpPr>
          <p:spPr>
            <a:xfrm>
              <a:off x="3962400" y="3738563"/>
              <a:ext cx="1311275" cy="584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FFFF00"/>
                  </a:solidFill>
                  <a:latin typeface="Arial"/>
                  <a:ea typeface="Arial"/>
                  <a:cs typeface="Arial"/>
                  <a:sym typeface="Arial"/>
                </a:rPr>
                <a:t>Hough</a:t>
              </a:r>
              <a:endParaRPr/>
            </a:p>
            <a:p>
              <a:pPr indent="0" lvl="0" marL="0" marR="0" rtl="0" algn="l">
                <a:spcBef>
                  <a:spcPts val="0"/>
                </a:spcBef>
                <a:spcAft>
                  <a:spcPts val="0"/>
                </a:spcAft>
                <a:buNone/>
              </a:pPr>
              <a:r>
                <a:rPr b="1" lang="en-US" sz="1600">
                  <a:solidFill>
                    <a:srgbClr val="FFFF00"/>
                  </a:solidFill>
                  <a:latin typeface="Arial"/>
                  <a:ea typeface="Arial"/>
                  <a:cs typeface="Arial"/>
                  <a:sym typeface="Arial"/>
                </a:rPr>
                <a:t>Transform</a:t>
              </a:r>
              <a:endParaRPr sz="1600">
                <a:solidFill>
                  <a:srgbClr val="FFFF00"/>
                </a:solidFill>
                <a:latin typeface="Times New Roman"/>
                <a:ea typeface="Times New Roman"/>
                <a:cs typeface="Times New Roman"/>
                <a:sym typeface="Times New Roman"/>
              </a:endParaRPr>
            </a:p>
          </p:txBody>
        </p:sp>
      </p:grpSp>
      <p:grpSp>
        <p:nvGrpSpPr>
          <p:cNvPr id="1568" name="Google Shape;1568;p52"/>
          <p:cNvGrpSpPr/>
          <p:nvPr/>
        </p:nvGrpSpPr>
        <p:grpSpPr>
          <a:xfrm>
            <a:off x="-46625" y="2363201"/>
            <a:ext cx="4542425" cy="4037599"/>
            <a:chOff x="-46625" y="2363201"/>
            <a:chExt cx="4542425" cy="4037599"/>
          </a:xfrm>
        </p:grpSpPr>
        <p:sp>
          <p:nvSpPr>
            <p:cNvPr id="1569" name="Google Shape;1569;p52"/>
            <p:cNvSpPr/>
            <p:nvPr/>
          </p:nvSpPr>
          <p:spPr>
            <a:xfrm>
              <a:off x="106997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70" name="Google Shape;1570;p52"/>
            <p:cNvSpPr/>
            <p:nvPr/>
          </p:nvSpPr>
          <p:spPr>
            <a:xfrm>
              <a:off x="7969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71" name="Google Shape;1571;p52"/>
            <p:cNvSpPr/>
            <p:nvPr/>
          </p:nvSpPr>
          <p:spPr>
            <a:xfrm>
              <a:off x="10255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72" name="Google Shape;1572;p52"/>
            <p:cNvSpPr/>
            <p:nvPr/>
          </p:nvSpPr>
          <p:spPr>
            <a:xfrm>
              <a:off x="12541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73" name="Google Shape;1573;p52"/>
            <p:cNvSpPr/>
            <p:nvPr/>
          </p:nvSpPr>
          <p:spPr>
            <a:xfrm>
              <a:off x="14827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74" name="Google Shape;1574;p52"/>
            <p:cNvSpPr/>
            <p:nvPr/>
          </p:nvSpPr>
          <p:spPr>
            <a:xfrm>
              <a:off x="17033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75" name="Google Shape;1575;p52"/>
            <p:cNvSpPr/>
            <p:nvPr/>
          </p:nvSpPr>
          <p:spPr>
            <a:xfrm>
              <a:off x="19319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76" name="Google Shape;1576;p52"/>
            <p:cNvSpPr/>
            <p:nvPr/>
          </p:nvSpPr>
          <p:spPr>
            <a:xfrm>
              <a:off x="21605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77" name="Google Shape;1577;p52"/>
            <p:cNvSpPr/>
            <p:nvPr/>
          </p:nvSpPr>
          <p:spPr>
            <a:xfrm>
              <a:off x="23891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78" name="Google Shape;1578;p52"/>
            <p:cNvSpPr/>
            <p:nvPr/>
          </p:nvSpPr>
          <p:spPr>
            <a:xfrm>
              <a:off x="2609850"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79" name="Google Shape;1579;p52"/>
            <p:cNvSpPr/>
            <p:nvPr/>
          </p:nvSpPr>
          <p:spPr>
            <a:xfrm>
              <a:off x="5683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80" name="Google Shape;1580;p52"/>
            <p:cNvSpPr/>
            <p:nvPr/>
          </p:nvSpPr>
          <p:spPr>
            <a:xfrm>
              <a:off x="7969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81" name="Google Shape;1581;p52"/>
            <p:cNvSpPr/>
            <p:nvPr/>
          </p:nvSpPr>
          <p:spPr>
            <a:xfrm>
              <a:off x="10255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82" name="Google Shape;1582;p52"/>
            <p:cNvSpPr/>
            <p:nvPr/>
          </p:nvSpPr>
          <p:spPr>
            <a:xfrm>
              <a:off x="12541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83" name="Google Shape;1583;p52"/>
            <p:cNvSpPr/>
            <p:nvPr/>
          </p:nvSpPr>
          <p:spPr>
            <a:xfrm>
              <a:off x="14827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84" name="Google Shape;1584;p52"/>
            <p:cNvSpPr/>
            <p:nvPr/>
          </p:nvSpPr>
          <p:spPr>
            <a:xfrm>
              <a:off x="17033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85" name="Google Shape;1585;p52"/>
            <p:cNvSpPr/>
            <p:nvPr/>
          </p:nvSpPr>
          <p:spPr>
            <a:xfrm>
              <a:off x="19319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86" name="Google Shape;1586;p52"/>
            <p:cNvSpPr/>
            <p:nvPr/>
          </p:nvSpPr>
          <p:spPr>
            <a:xfrm>
              <a:off x="21605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87" name="Google Shape;1587;p52"/>
            <p:cNvSpPr/>
            <p:nvPr/>
          </p:nvSpPr>
          <p:spPr>
            <a:xfrm>
              <a:off x="23891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88" name="Google Shape;1588;p52"/>
            <p:cNvSpPr/>
            <p:nvPr/>
          </p:nvSpPr>
          <p:spPr>
            <a:xfrm>
              <a:off x="2609850"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89" name="Google Shape;1589;p52"/>
            <p:cNvSpPr/>
            <p:nvPr/>
          </p:nvSpPr>
          <p:spPr>
            <a:xfrm>
              <a:off x="5683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90" name="Google Shape;1590;p52"/>
            <p:cNvSpPr/>
            <p:nvPr/>
          </p:nvSpPr>
          <p:spPr>
            <a:xfrm>
              <a:off x="7969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91" name="Google Shape;1591;p52"/>
            <p:cNvSpPr/>
            <p:nvPr/>
          </p:nvSpPr>
          <p:spPr>
            <a:xfrm>
              <a:off x="10255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92" name="Google Shape;1592;p52"/>
            <p:cNvSpPr/>
            <p:nvPr/>
          </p:nvSpPr>
          <p:spPr>
            <a:xfrm>
              <a:off x="12541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93" name="Google Shape;1593;p52"/>
            <p:cNvSpPr/>
            <p:nvPr/>
          </p:nvSpPr>
          <p:spPr>
            <a:xfrm>
              <a:off x="14827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94" name="Google Shape;1594;p52"/>
            <p:cNvSpPr/>
            <p:nvPr/>
          </p:nvSpPr>
          <p:spPr>
            <a:xfrm>
              <a:off x="1703388"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95" name="Google Shape;1595;p52"/>
            <p:cNvSpPr/>
            <p:nvPr/>
          </p:nvSpPr>
          <p:spPr>
            <a:xfrm>
              <a:off x="2160588"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96" name="Google Shape;1596;p52"/>
            <p:cNvSpPr/>
            <p:nvPr/>
          </p:nvSpPr>
          <p:spPr>
            <a:xfrm>
              <a:off x="2389188"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97" name="Google Shape;1597;p52"/>
            <p:cNvSpPr/>
            <p:nvPr/>
          </p:nvSpPr>
          <p:spPr>
            <a:xfrm>
              <a:off x="2609850"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98" name="Google Shape;1598;p52"/>
            <p:cNvSpPr/>
            <p:nvPr/>
          </p:nvSpPr>
          <p:spPr>
            <a:xfrm>
              <a:off x="5683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599" name="Google Shape;1599;p52"/>
            <p:cNvSpPr/>
            <p:nvPr/>
          </p:nvSpPr>
          <p:spPr>
            <a:xfrm>
              <a:off x="7969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00" name="Google Shape;1600;p52"/>
            <p:cNvSpPr/>
            <p:nvPr/>
          </p:nvSpPr>
          <p:spPr>
            <a:xfrm>
              <a:off x="10255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01" name="Google Shape;1601;p52"/>
            <p:cNvSpPr/>
            <p:nvPr/>
          </p:nvSpPr>
          <p:spPr>
            <a:xfrm>
              <a:off x="12541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02" name="Google Shape;1602;p52"/>
            <p:cNvSpPr/>
            <p:nvPr/>
          </p:nvSpPr>
          <p:spPr>
            <a:xfrm>
              <a:off x="14827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03" name="Google Shape;1603;p52"/>
            <p:cNvSpPr/>
            <p:nvPr/>
          </p:nvSpPr>
          <p:spPr>
            <a:xfrm>
              <a:off x="17033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04" name="Google Shape;1604;p52"/>
            <p:cNvSpPr/>
            <p:nvPr/>
          </p:nvSpPr>
          <p:spPr>
            <a:xfrm>
              <a:off x="19319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05" name="Google Shape;1605;p52"/>
            <p:cNvSpPr/>
            <p:nvPr/>
          </p:nvSpPr>
          <p:spPr>
            <a:xfrm>
              <a:off x="21605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06" name="Google Shape;1606;p52"/>
            <p:cNvSpPr/>
            <p:nvPr/>
          </p:nvSpPr>
          <p:spPr>
            <a:xfrm>
              <a:off x="23891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07" name="Google Shape;1607;p52"/>
            <p:cNvSpPr/>
            <p:nvPr/>
          </p:nvSpPr>
          <p:spPr>
            <a:xfrm>
              <a:off x="2609850"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08" name="Google Shape;1608;p52"/>
            <p:cNvSpPr/>
            <p:nvPr/>
          </p:nvSpPr>
          <p:spPr>
            <a:xfrm>
              <a:off x="5683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09" name="Google Shape;1609;p52"/>
            <p:cNvSpPr/>
            <p:nvPr/>
          </p:nvSpPr>
          <p:spPr>
            <a:xfrm>
              <a:off x="7969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10" name="Google Shape;1610;p52"/>
            <p:cNvSpPr/>
            <p:nvPr/>
          </p:nvSpPr>
          <p:spPr>
            <a:xfrm>
              <a:off x="10255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11" name="Google Shape;1611;p52"/>
            <p:cNvSpPr/>
            <p:nvPr/>
          </p:nvSpPr>
          <p:spPr>
            <a:xfrm>
              <a:off x="12541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12" name="Google Shape;1612;p52"/>
            <p:cNvSpPr/>
            <p:nvPr/>
          </p:nvSpPr>
          <p:spPr>
            <a:xfrm>
              <a:off x="14827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13" name="Google Shape;1613;p52"/>
            <p:cNvSpPr/>
            <p:nvPr/>
          </p:nvSpPr>
          <p:spPr>
            <a:xfrm>
              <a:off x="1931988"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14" name="Google Shape;1614;p52"/>
            <p:cNvSpPr/>
            <p:nvPr/>
          </p:nvSpPr>
          <p:spPr>
            <a:xfrm>
              <a:off x="2160588"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15" name="Google Shape;1615;p52"/>
            <p:cNvSpPr/>
            <p:nvPr/>
          </p:nvSpPr>
          <p:spPr>
            <a:xfrm>
              <a:off x="2389188"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16" name="Google Shape;1616;p52"/>
            <p:cNvSpPr/>
            <p:nvPr/>
          </p:nvSpPr>
          <p:spPr>
            <a:xfrm>
              <a:off x="2609850"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17" name="Google Shape;1617;p52"/>
            <p:cNvSpPr/>
            <p:nvPr/>
          </p:nvSpPr>
          <p:spPr>
            <a:xfrm>
              <a:off x="5683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18" name="Google Shape;1618;p52"/>
            <p:cNvSpPr/>
            <p:nvPr/>
          </p:nvSpPr>
          <p:spPr>
            <a:xfrm>
              <a:off x="7969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19" name="Google Shape;1619;p52"/>
            <p:cNvSpPr/>
            <p:nvPr/>
          </p:nvSpPr>
          <p:spPr>
            <a:xfrm>
              <a:off x="10255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20" name="Google Shape;1620;p52"/>
            <p:cNvSpPr/>
            <p:nvPr/>
          </p:nvSpPr>
          <p:spPr>
            <a:xfrm>
              <a:off x="12541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21" name="Google Shape;1621;p52"/>
            <p:cNvSpPr/>
            <p:nvPr/>
          </p:nvSpPr>
          <p:spPr>
            <a:xfrm>
              <a:off x="14827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22" name="Google Shape;1622;p52"/>
            <p:cNvSpPr/>
            <p:nvPr/>
          </p:nvSpPr>
          <p:spPr>
            <a:xfrm>
              <a:off x="17033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23" name="Google Shape;1623;p52"/>
            <p:cNvSpPr/>
            <p:nvPr/>
          </p:nvSpPr>
          <p:spPr>
            <a:xfrm>
              <a:off x="19319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24" name="Google Shape;1624;p52"/>
            <p:cNvSpPr/>
            <p:nvPr/>
          </p:nvSpPr>
          <p:spPr>
            <a:xfrm>
              <a:off x="21605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25" name="Google Shape;1625;p52"/>
            <p:cNvSpPr/>
            <p:nvPr/>
          </p:nvSpPr>
          <p:spPr>
            <a:xfrm>
              <a:off x="23891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26" name="Google Shape;1626;p52"/>
            <p:cNvSpPr/>
            <p:nvPr/>
          </p:nvSpPr>
          <p:spPr>
            <a:xfrm>
              <a:off x="2609850"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27" name="Google Shape;1627;p52"/>
            <p:cNvSpPr/>
            <p:nvPr/>
          </p:nvSpPr>
          <p:spPr>
            <a:xfrm>
              <a:off x="5683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28" name="Google Shape;1628;p52"/>
            <p:cNvSpPr/>
            <p:nvPr/>
          </p:nvSpPr>
          <p:spPr>
            <a:xfrm>
              <a:off x="7969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29" name="Google Shape;1629;p52"/>
            <p:cNvSpPr/>
            <p:nvPr/>
          </p:nvSpPr>
          <p:spPr>
            <a:xfrm>
              <a:off x="10255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30" name="Google Shape;1630;p52"/>
            <p:cNvSpPr/>
            <p:nvPr/>
          </p:nvSpPr>
          <p:spPr>
            <a:xfrm>
              <a:off x="12541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31" name="Google Shape;1631;p52"/>
            <p:cNvSpPr/>
            <p:nvPr/>
          </p:nvSpPr>
          <p:spPr>
            <a:xfrm>
              <a:off x="14827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32" name="Google Shape;1632;p52"/>
            <p:cNvSpPr/>
            <p:nvPr/>
          </p:nvSpPr>
          <p:spPr>
            <a:xfrm>
              <a:off x="17033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33" name="Google Shape;1633;p52"/>
            <p:cNvSpPr/>
            <p:nvPr/>
          </p:nvSpPr>
          <p:spPr>
            <a:xfrm>
              <a:off x="19319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34" name="Google Shape;1634;p52"/>
            <p:cNvSpPr/>
            <p:nvPr/>
          </p:nvSpPr>
          <p:spPr>
            <a:xfrm>
              <a:off x="21605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35" name="Google Shape;1635;p52"/>
            <p:cNvSpPr/>
            <p:nvPr/>
          </p:nvSpPr>
          <p:spPr>
            <a:xfrm>
              <a:off x="23891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36" name="Google Shape;1636;p52"/>
            <p:cNvSpPr/>
            <p:nvPr/>
          </p:nvSpPr>
          <p:spPr>
            <a:xfrm>
              <a:off x="2609850"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37" name="Google Shape;1637;p52"/>
            <p:cNvSpPr/>
            <p:nvPr/>
          </p:nvSpPr>
          <p:spPr>
            <a:xfrm>
              <a:off x="5683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38" name="Google Shape;1638;p52"/>
            <p:cNvSpPr/>
            <p:nvPr/>
          </p:nvSpPr>
          <p:spPr>
            <a:xfrm>
              <a:off x="7969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39" name="Google Shape;1639;p52"/>
            <p:cNvSpPr/>
            <p:nvPr/>
          </p:nvSpPr>
          <p:spPr>
            <a:xfrm>
              <a:off x="10255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40" name="Google Shape;1640;p52"/>
            <p:cNvSpPr/>
            <p:nvPr/>
          </p:nvSpPr>
          <p:spPr>
            <a:xfrm>
              <a:off x="14827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41" name="Google Shape;1641;p52"/>
            <p:cNvSpPr/>
            <p:nvPr/>
          </p:nvSpPr>
          <p:spPr>
            <a:xfrm>
              <a:off x="17033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42" name="Google Shape;1642;p52"/>
            <p:cNvSpPr/>
            <p:nvPr/>
          </p:nvSpPr>
          <p:spPr>
            <a:xfrm>
              <a:off x="19319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43" name="Google Shape;1643;p52"/>
            <p:cNvSpPr/>
            <p:nvPr/>
          </p:nvSpPr>
          <p:spPr>
            <a:xfrm>
              <a:off x="21605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44" name="Google Shape;1644;p52"/>
            <p:cNvSpPr/>
            <p:nvPr/>
          </p:nvSpPr>
          <p:spPr>
            <a:xfrm>
              <a:off x="23891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45" name="Google Shape;1645;p52"/>
            <p:cNvSpPr/>
            <p:nvPr/>
          </p:nvSpPr>
          <p:spPr>
            <a:xfrm>
              <a:off x="5683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46" name="Google Shape;1646;p52"/>
            <p:cNvSpPr/>
            <p:nvPr/>
          </p:nvSpPr>
          <p:spPr>
            <a:xfrm>
              <a:off x="7969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47" name="Google Shape;1647;p52"/>
            <p:cNvSpPr/>
            <p:nvPr/>
          </p:nvSpPr>
          <p:spPr>
            <a:xfrm>
              <a:off x="10255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48" name="Google Shape;1648;p52"/>
            <p:cNvSpPr/>
            <p:nvPr/>
          </p:nvSpPr>
          <p:spPr>
            <a:xfrm>
              <a:off x="12541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49" name="Google Shape;1649;p52"/>
            <p:cNvSpPr/>
            <p:nvPr/>
          </p:nvSpPr>
          <p:spPr>
            <a:xfrm>
              <a:off x="14827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50" name="Google Shape;1650;p52"/>
            <p:cNvSpPr/>
            <p:nvPr/>
          </p:nvSpPr>
          <p:spPr>
            <a:xfrm>
              <a:off x="17033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51" name="Google Shape;1651;p52"/>
            <p:cNvSpPr/>
            <p:nvPr/>
          </p:nvSpPr>
          <p:spPr>
            <a:xfrm>
              <a:off x="19319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52" name="Google Shape;1652;p52"/>
            <p:cNvSpPr/>
            <p:nvPr/>
          </p:nvSpPr>
          <p:spPr>
            <a:xfrm>
              <a:off x="21605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53" name="Google Shape;1653;p52"/>
            <p:cNvSpPr/>
            <p:nvPr/>
          </p:nvSpPr>
          <p:spPr>
            <a:xfrm>
              <a:off x="23891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54" name="Google Shape;1654;p52"/>
            <p:cNvSpPr/>
            <p:nvPr/>
          </p:nvSpPr>
          <p:spPr>
            <a:xfrm>
              <a:off x="2609850"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55" name="Google Shape;1655;p52"/>
            <p:cNvSpPr/>
            <p:nvPr/>
          </p:nvSpPr>
          <p:spPr>
            <a:xfrm>
              <a:off x="5683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56" name="Google Shape;1656;p52"/>
            <p:cNvSpPr/>
            <p:nvPr/>
          </p:nvSpPr>
          <p:spPr>
            <a:xfrm>
              <a:off x="7969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57" name="Google Shape;1657;p52"/>
            <p:cNvSpPr/>
            <p:nvPr/>
          </p:nvSpPr>
          <p:spPr>
            <a:xfrm>
              <a:off x="10255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58" name="Google Shape;1658;p52"/>
            <p:cNvSpPr/>
            <p:nvPr/>
          </p:nvSpPr>
          <p:spPr>
            <a:xfrm>
              <a:off x="12541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59" name="Google Shape;1659;p52"/>
            <p:cNvSpPr/>
            <p:nvPr/>
          </p:nvSpPr>
          <p:spPr>
            <a:xfrm>
              <a:off x="14827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60" name="Google Shape;1660;p52"/>
            <p:cNvSpPr/>
            <p:nvPr/>
          </p:nvSpPr>
          <p:spPr>
            <a:xfrm>
              <a:off x="17033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61" name="Google Shape;1661;p52"/>
            <p:cNvSpPr/>
            <p:nvPr/>
          </p:nvSpPr>
          <p:spPr>
            <a:xfrm>
              <a:off x="19319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62" name="Google Shape;1662;p52"/>
            <p:cNvSpPr/>
            <p:nvPr/>
          </p:nvSpPr>
          <p:spPr>
            <a:xfrm>
              <a:off x="21605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63" name="Google Shape;1663;p52"/>
            <p:cNvSpPr/>
            <p:nvPr/>
          </p:nvSpPr>
          <p:spPr>
            <a:xfrm>
              <a:off x="23891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64" name="Google Shape;1664;p52"/>
            <p:cNvSpPr/>
            <p:nvPr/>
          </p:nvSpPr>
          <p:spPr>
            <a:xfrm>
              <a:off x="2609850"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65" name="Google Shape;1665;p52"/>
            <p:cNvSpPr/>
            <p:nvPr/>
          </p:nvSpPr>
          <p:spPr>
            <a:xfrm>
              <a:off x="28305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66" name="Google Shape;1666;p52"/>
            <p:cNvSpPr/>
            <p:nvPr/>
          </p:nvSpPr>
          <p:spPr>
            <a:xfrm>
              <a:off x="30591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67" name="Google Shape;1667;p52"/>
            <p:cNvSpPr/>
            <p:nvPr/>
          </p:nvSpPr>
          <p:spPr>
            <a:xfrm>
              <a:off x="32877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68" name="Google Shape;1668;p52"/>
            <p:cNvSpPr/>
            <p:nvPr/>
          </p:nvSpPr>
          <p:spPr>
            <a:xfrm>
              <a:off x="35163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69" name="Google Shape;1669;p52"/>
            <p:cNvSpPr/>
            <p:nvPr/>
          </p:nvSpPr>
          <p:spPr>
            <a:xfrm>
              <a:off x="28305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70" name="Google Shape;1670;p52"/>
            <p:cNvSpPr/>
            <p:nvPr/>
          </p:nvSpPr>
          <p:spPr>
            <a:xfrm>
              <a:off x="30591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71" name="Google Shape;1671;p52"/>
            <p:cNvSpPr/>
            <p:nvPr/>
          </p:nvSpPr>
          <p:spPr>
            <a:xfrm>
              <a:off x="32877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72" name="Google Shape;1672;p52"/>
            <p:cNvSpPr/>
            <p:nvPr/>
          </p:nvSpPr>
          <p:spPr>
            <a:xfrm>
              <a:off x="35163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73" name="Google Shape;1673;p52"/>
            <p:cNvSpPr/>
            <p:nvPr/>
          </p:nvSpPr>
          <p:spPr>
            <a:xfrm>
              <a:off x="28305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74" name="Google Shape;1674;p52"/>
            <p:cNvSpPr/>
            <p:nvPr/>
          </p:nvSpPr>
          <p:spPr>
            <a:xfrm>
              <a:off x="30591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75" name="Google Shape;1675;p52"/>
            <p:cNvSpPr/>
            <p:nvPr/>
          </p:nvSpPr>
          <p:spPr>
            <a:xfrm>
              <a:off x="32877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76" name="Google Shape;1676;p52"/>
            <p:cNvSpPr/>
            <p:nvPr/>
          </p:nvSpPr>
          <p:spPr>
            <a:xfrm>
              <a:off x="35163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77" name="Google Shape;1677;p52"/>
            <p:cNvSpPr/>
            <p:nvPr/>
          </p:nvSpPr>
          <p:spPr>
            <a:xfrm>
              <a:off x="28305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78" name="Google Shape;1678;p52"/>
            <p:cNvSpPr/>
            <p:nvPr/>
          </p:nvSpPr>
          <p:spPr>
            <a:xfrm>
              <a:off x="30591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79" name="Google Shape;1679;p52"/>
            <p:cNvSpPr/>
            <p:nvPr/>
          </p:nvSpPr>
          <p:spPr>
            <a:xfrm>
              <a:off x="32877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80" name="Google Shape;1680;p52"/>
            <p:cNvSpPr/>
            <p:nvPr/>
          </p:nvSpPr>
          <p:spPr>
            <a:xfrm>
              <a:off x="35163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81" name="Google Shape;1681;p52"/>
            <p:cNvSpPr/>
            <p:nvPr/>
          </p:nvSpPr>
          <p:spPr>
            <a:xfrm>
              <a:off x="28305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82" name="Google Shape;1682;p52"/>
            <p:cNvSpPr/>
            <p:nvPr/>
          </p:nvSpPr>
          <p:spPr>
            <a:xfrm>
              <a:off x="30591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83" name="Google Shape;1683;p52"/>
            <p:cNvSpPr/>
            <p:nvPr/>
          </p:nvSpPr>
          <p:spPr>
            <a:xfrm>
              <a:off x="32877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84" name="Google Shape;1684;p52"/>
            <p:cNvSpPr/>
            <p:nvPr/>
          </p:nvSpPr>
          <p:spPr>
            <a:xfrm>
              <a:off x="35163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85" name="Google Shape;1685;p52"/>
            <p:cNvSpPr/>
            <p:nvPr/>
          </p:nvSpPr>
          <p:spPr>
            <a:xfrm>
              <a:off x="28305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86" name="Google Shape;1686;p52"/>
            <p:cNvSpPr/>
            <p:nvPr/>
          </p:nvSpPr>
          <p:spPr>
            <a:xfrm>
              <a:off x="30591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87" name="Google Shape;1687;p52"/>
            <p:cNvSpPr/>
            <p:nvPr/>
          </p:nvSpPr>
          <p:spPr>
            <a:xfrm>
              <a:off x="32877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88" name="Google Shape;1688;p52"/>
            <p:cNvSpPr/>
            <p:nvPr/>
          </p:nvSpPr>
          <p:spPr>
            <a:xfrm>
              <a:off x="35163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89" name="Google Shape;1689;p52"/>
            <p:cNvSpPr/>
            <p:nvPr/>
          </p:nvSpPr>
          <p:spPr>
            <a:xfrm>
              <a:off x="28305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90" name="Google Shape;1690;p52"/>
            <p:cNvSpPr/>
            <p:nvPr/>
          </p:nvSpPr>
          <p:spPr>
            <a:xfrm>
              <a:off x="30591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91" name="Google Shape;1691;p52"/>
            <p:cNvSpPr/>
            <p:nvPr/>
          </p:nvSpPr>
          <p:spPr>
            <a:xfrm>
              <a:off x="32877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92" name="Google Shape;1692;p52"/>
            <p:cNvSpPr/>
            <p:nvPr/>
          </p:nvSpPr>
          <p:spPr>
            <a:xfrm>
              <a:off x="35163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93" name="Google Shape;1693;p52"/>
            <p:cNvSpPr/>
            <p:nvPr/>
          </p:nvSpPr>
          <p:spPr>
            <a:xfrm>
              <a:off x="28305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94" name="Google Shape;1694;p52"/>
            <p:cNvSpPr/>
            <p:nvPr/>
          </p:nvSpPr>
          <p:spPr>
            <a:xfrm>
              <a:off x="30591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95" name="Google Shape;1695;p52"/>
            <p:cNvSpPr/>
            <p:nvPr/>
          </p:nvSpPr>
          <p:spPr>
            <a:xfrm>
              <a:off x="32877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96" name="Google Shape;1696;p52"/>
            <p:cNvSpPr/>
            <p:nvPr/>
          </p:nvSpPr>
          <p:spPr>
            <a:xfrm>
              <a:off x="35163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97" name="Google Shape;1697;p52"/>
            <p:cNvSpPr/>
            <p:nvPr/>
          </p:nvSpPr>
          <p:spPr>
            <a:xfrm>
              <a:off x="28305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98" name="Google Shape;1698;p52"/>
            <p:cNvSpPr/>
            <p:nvPr/>
          </p:nvSpPr>
          <p:spPr>
            <a:xfrm>
              <a:off x="30591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699" name="Google Shape;1699;p52"/>
            <p:cNvSpPr/>
            <p:nvPr/>
          </p:nvSpPr>
          <p:spPr>
            <a:xfrm>
              <a:off x="32877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00" name="Google Shape;1700;p52"/>
            <p:cNvSpPr/>
            <p:nvPr/>
          </p:nvSpPr>
          <p:spPr>
            <a:xfrm>
              <a:off x="35163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01" name="Google Shape;1701;p52"/>
            <p:cNvSpPr/>
            <p:nvPr/>
          </p:nvSpPr>
          <p:spPr>
            <a:xfrm>
              <a:off x="28305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02" name="Google Shape;1702;p52"/>
            <p:cNvSpPr/>
            <p:nvPr/>
          </p:nvSpPr>
          <p:spPr>
            <a:xfrm>
              <a:off x="30591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03" name="Google Shape;1703;p52"/>
            <p:cNvSpPr/>
            <p:nvPr/>
          </p:nvSpPr>
          <p:spPr>
            <a:xfrm>
              <a:off x="32877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04" name="Google Shape;1704;p52"/>
            <p:cNvSpPr/>
            <p:nvPr/>
          </p:nvSpPr>
          <p:spPr>
            <a:xfrm>
              <a:off x="35163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05" name="Google Shape;1705;p52"/>
            <p:cNvSpPr/>
            <p:nvPr/>
          </p:nvSpPr>
          <p:spPr>
            <a:xfrm>
              <a:off x="5683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06" name="Google Shape;1706;p52"/>
            <p:cNvSpPr/>
            <p:nvPr/>
          </p:nvSpPr>
          <p:spPr>
            <a:xfrm>
              <a:off x="7969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07" name="Google Shape;1707;p52"/>
            <p:cNvSpPr/>
            <p:nvPr/>
          </p:nvSpPr>
          <p:spPr>
            <a:xfrm>
              <a:off x="10255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08" name="Google Shape;1708;p52"/>
            <p:cNvSpPr/>
            <p:nvPr/>
          </p:nvSpPr>
          <p:spPr>
            <a:xfrm>
              <a:off x="12541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09" name="Google Shape;1709;p52"/>
            <p:cNvSpPr/>
            <p:nvPr/>
          </p:nvSpPr>
          <p:spPr>
            <a:xfrm>
              <a:off x="14827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10" name="Google Shape;1710;p52"/>
            <p:cNvSpPr/>
            <p:nvPr/>
          </p:nvSpPr>
          <p:spPr>
            <a:xfrm>
              <a:off x="17033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11" name="Google Shape;1711;p52"/>
            <p:cNvSpPr/>
            <p:nvPr/>
          </p:nvSpPr>
          <p:spPr>
            <a:xfrm>
              <a:off x="19319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12" name="Google Shape;1712;p52"/>
            <p:cNvSpPr/>
            <p:nvPr/>
          </p:nvSpPr>
          <p:spPr>
            <a:xfrm>
              <a:off x="21605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13" name="Google Shape;1713;p52"/>
            <p:cNvSpPr/>
            <p:nvPr/>
          </p:nvSpPr>
          <p:spPr>
            <a:xfrm>
              <a:off x="23891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14" name="Google Shape;1714;p52"/>
            <p:cNvSpPr/>
            <p:nvPr/>
          </p:nvSpPr>
          <p:spPr>
            <a:xfrm>
              <a:off x="2609850"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15" name="Google Shape;1715;p52"/>
            <p:cNvSpPr/>
            <p:nvPr/>
          </p:nvSpPr>
          <p:spPr>
            <a:xfrm>
              <a:off x="5683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16" name="Google Shape;1716;p52"/>
            <p:cNvSpPr/>
            <p:nvPr/>
          </p:nvSpPr>
          <p:spPr>
            <a:xfrm>
              <a:off x="7969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17" name="Google Shape;1717;p52"/>
            <p:cNvSpPr/>
            <p:nvPr/>
          </p:nvSpPr>
          <p:spPr>
            <a:xfrm>
              <a:off x="10255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18" name="Google Shape;1718;p52"/>
            <p:cNvSpPr/>
            <p:nvPr/>
          </p:nvSpPr>
          <p:spPr>
            <a:xfrm>
              <a:off x="12541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19" name="Google Shape;1719;p52"/>
            <p:cNvSpPr/>
            <p:nvPr/>
          </p:nvSpPr>
          <p:spPr>
            <a:xfrm>
              <a:off x="14827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20" name="Google Shape;1720;p52"/>
            <p:cNvSpPr/>
            <p:nvPr/>
          </p:nvSpPr>
          <p:spPr>
            <a:xfrm>
              <a:off x="17033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21" name="Google Shape;1721;p52"/>
            <p:cNvSpPr/>
            <p:nvPr/>
          </p:nvSpPr>
          <p:spPr>
            <a:xfrm>
              <a:off x="19319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22" name="Google Shape;1722;p52"/>
            <p:cNvSpPr/>
            <p:nvPr/>
          </p:nvSpPr>
          <p:spPr>
            <a:xfrm>
              <a:off x="21605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23" name="Google Shape;1723;p52"/>
            <p:cNvSpPr/>
            <p:nvPr/>
          </p:nvSpPr>
          <p:spPr>
            <a:xfrm>
              <a:off x="23891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24" name="Google Shape;1724;p52"/>
            <p:cNvSpPr/>
            <p:nvPr/>
          </p:nvSpPr>
          <p:spPr>
            <a:xfrm>
              <a:off x="2609850"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25" name="Google Shape;1725;p52"/>
            <p:cNvSpPr/>
            <p:nvPr/>
          </p:nvSpPr>
          <p:spPr>
            <a:xfrm>
              <a:off x="3124200" y="54991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26" name="Google Shape;1726;p52"/>
            <p:cNvSpPr/>
            <p:nvPr/>
          </p:nvSpPr>
          <p:spPr>
            <a:xfrm>
              <a:off x="3059113"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27" name="Google Shape;1727;p52"/>
            <p:cNvSpPr/>
            <p:nvPr/>
          </p:nvSpPr>
          <p:spPr>
            <a:xfrm>
              <a:off x="3287713"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28" name="Google Shape;1728;p52"/>
            <p:cNvSpPr/>
            <p:nvPr/>
          </p:nvSpPr>
          <p:spPr>
            <a:xfrm>
              <a:off x="3516313"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29" name="Google Shape;1729;p52"/>
            <p:cNvSpPr/>
            <p:nvPr/>
          </p:nvSpPr>
          <p:spPr>
            <a:xfrm>
              <a:off x="28305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30" name="Google Shape;1730;p52"/>
            <p:cNvSpPr/>
            <p:nvPr/>
          </p:nvSpPr>
          <p:spPr>
            <a:xfrm>
              <a:off x="30591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31" name="Google Shape;1731;p52"/>
            <p:cNvSpPr/>
            <p:nvPr/>
          </p:nvSpPr>
          <p:spPr>
            <a:xfrm>
              <a:off x="32877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32" name="Google Shape;1732;p52"/>
            <p:cNvSpPr/>
            <p:nvPr/>
          </p:nvSpPr>
          <p:spPr>
            <a:xfrm>
              <a:off x="35163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33" name="Google Shape;1733;p52"/>
            <p:cNvSpPr/>
            <p:nvPr/>
          </p:nvSpPr>
          <p:spPr>
            <a:xfrm>
              <a:off x="550863" y="30099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34" name="Google Shape;1734;p52"/>
            <p:cNvSpPr/>
            <p:nvPr/>
          </p:nvSpPr>
          <p:spPr>
            <a:xfrm rot="-1236857">
              <a:off x="4763" y="2513013"/>
              <a:ext cx="935037"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(0,0)</a:t>
              </a:r>
              <a:endParaRPr sz="2400">
                <a:solidFill>
                  <a:schemeClr val="dk1"/>
                </a:solidFill>
                <a:latin typeface="Times New Roman"/>
                <a:ea typeface="Times New Roman"/>
                <a:cs typeface="Times New Roman"/>
                <a:sym typeface="Times New Roman"/>
              </a:endParaRPr>
            </a:p>
          </p:txBody>
        </p:sp>
        <p:cxnSp>
          <p:nvCxnSpPr>
            <p:cNvPr id="1735" name="Google Shape;1735;p52"/>
            <p:cNvCxnSpPr/>
            <p:nvPr/>
          </p:nvCxnSpPr>
          <p:spPr>
            <a:xfrm>
              <a:off x="512064" y="3025840"/>
              <a:ext cx="0" cy="3276600"/>
            </a:xfrm>
            <a:prstGeom prst="straightConnector1">
              <a:avLst/>
            </a:prstGeom>
            <a:noFill/>
            <a:ln cap="flat" cmpd="sng" w="38100">
              <a:solidFill>
                <a:srgbClr val="660066"/>
              </a:solidFill>
              <a:prstDash val="solid"/>
              <a:round/>
              <a:headEnd len="sm" w="sm" type="none"/>
              <a:tailEnd len="sm" w="sm" type="none"/>
            </a:ln>
          </p:spPr>
        </p:cxnSp>
        <p:cxnSp>
          <p:nvCxnSpPr>
            <p:cNvPr id="1736" name="Google Shape;1736;p52"/>
            <p:cNvCxnSpPr/>
            <p:nvPr/>
          </p:nvCxnSpPr>
          <p:spPr>
            <a:xfrm>
              <a:off x="533400" y="3023616"/>
              <a:ext cx="3657600" cy="0"/>
            </a:xfrm>
            <a:prstGeom prst="straightConnector1">
              <a:avLst/>
            </a:prstGeom>
            <a:noFill/>
            <a:ln cap="flat" cmpd="sng" w="38100">
              <a:solidFill>
                <a:srgbClr val="660066"/>
              </a:solidFill>
              <a:prstDash val="solid"/>
              <a:round/>
              <a:headEnd len="sm" w="sm" type="none"/>
              <a:tailEnd len="sm" w="sm" type="none"/>
            </a:ln>
          </p:spPr>
        </p:cxnSp>
        <p:sp>
          <p:nvSpPr>
            <p:cNvPr id="1737" name="Google Shape;1737;p52"/>
            <p:cNvSpPr/>
            <p:nvPr/>
          </p:nvSpPr>
          <p:spPr>
            <a:xfrm>
              <a:off x="3965575" y="2738438"/>
              <a:ext cx="530225"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1738" name="Google Shape;1738;p52"/>
            <p:cNvSpPr/>
            <p:nvPr/>
          </p:nvSpPr>
          <p:spPr>
            <a:xfrm>
              <a:off x="1981200" y="3810000"/>
              <a:ext cx="11826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B(x</a:t>
              </a:r>
              <a:r>
                <a:rPr baseline="-25000" lang="en-US" sz="2000">
                  <a:solidFill>
                    <a:schemeClr val="dk1"/>
                  </a:solidFill>
                  <a:latin typeface="Times New Roman"/>
                  <a:ea typeface="Times New Roman"/>
                  <a:cs typeface="Times New Roman"/>
                  <a:sym typeface="Times New Roman"/>
                </a:rPr>
                <a:t>2</a:t>
              </a:r>
              <a:r>
                <a:rPr b="1" baseline="-25000" lang="en-US" sz="2000">
                  <a:solidFill>
                    <a:schemeClr val="dk1"/>
                  </a:solidFill>
                  <a:latin typeface="Times New Roman"/>
                  <a:ea typeface="Times New Roman"/>
                  <a:cs typeface="Times New Roman"/>
                  <a:sym typeface="Times New Roman"/>
                </a:rPr>
                <a:t> </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2</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1739" name="Google Shape;1739;p52"/>
            <p:cNvSpPr/>
            <p:nvPr/>
          </p:nvSpPr>
          <p:spPr>
            <a:xfrm>
              <a:off x="2224088" y="3276600"/>
              <a:ext cx="1182687"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A(x</a:t>
              </a:r>
              <a:r>
                <a:rPr baseline="-25000" lang="en-US" sz="2000">
                  <a:solidFill>
                    <a:schemeClr val="dk1"/>
                  </a:solidFill>
                  <a:latin typeface="Times New Roman"/>
                  <a:ea typeface="Times New Roman"/>
                  <a:cs typeface="Times New Roman"/>
                  <a:sym typeface="Times New Roman"/>
                </a:rPr>
                <a:t>1</a:t>
              </a:r>
              <a:r>
                <a:rPr b="1" baseline="-25000" lang="en-US" sz="2000">
                  <a:solidFill>
                    <a:schemeClr val="dk1"/>
                  </a:solidFill>
                  <a:latin typeface="Times New Roman"/>
                  <a:ea typeface="Times New Roman"/>
                  <a:cs typeface="Times New Roman"/>
                  <a:sym typeface="Times New Roman"/>
                </a:rPr>
                <a:t> </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1</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1740" name="Google Shape;1740;p52"/>
            <p:cNvSpPr/>
            <p:nvPr/>
          </p:nvSpPr>
          <p:spPr>
            <a:xfrm>
              <a:off x="304800" y="5938838"/>
              <a:ext cx="4413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x</a:t>
              </a:r>
              <a:endParaRPr sz="2400">
                <a:solidFill>
                  <a:schemeClr val="dk1"/>
                </a:solidFill>
                <a:latin typeface="Times New Roman"/>
                <a:ea typeface="Times New Roman"/>
                <a:cs typeface="Times New Roman"/>
                <a:sym typeface="Times New Roman"/>
              </a:endParaRPr>
            </a:p>
          </p:txBody>
        </p:sp>
        <p:sp>
          <p:nvSpPr>
            <p:cNvPr id="1741" name="Google Shape;1741;p52"/>
            <p:cNvSpPr/>
            <p:nvPr/>
          </p:nvSpPr>
          <p:spPr>
            <a:xfrm>
              <a:off x="3971925" y="2738438"/>
              <a:ext cx="4540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1742" name="Google Shape;1742;p52"/>
            <p:cNvSpPr/>
            <p:nvPr/>
          </p:nvSpPr>
          <p:spPr>
            <a:xfrm>
              <a:off x="2819400" y="52578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43" name="Google Shape;1743;p52"/>
            <p:cNvSpPr/>
            <p:nvPr/>
          </p:nvSpPr>
          <p:spPr>
            <a:xfrm>
              <a:off x="2438400" y="4872038"/>
              <a:ext cx="11826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D(x</a:t>
              </a:r>
              <a:r>
                <a:rPr baseline="-25000" lang="en-US" sz="2000">
                  <a:solidFill>
                    <a:schemeClr val="dk1"/>
                  </a:solidFill>
                  <a:latin typeface="Times New Roman"/>
                  <a:ea typeface="Times New Roman"/>
                  <a:cs typeface="Times New Roman"/>
                  <a:sym typeface="Times New Roman"/>
                </a:rPr>
                <a:t>4</a:t>
              </a:r>
              <a:r>
                <a:rPr b="1" baseline="-25000" lang="en-US" sz="2000">
                  <a:solidFill>
                    <a:schemeClr val="dk1"/>
                  </a:solidFill>
                  <a:latin typeface="Times New Roman"/>
                  <a:ea typeface="Times New Roman"/>
                  <a:cs typeface="Times New Roman"/>
                  <a:sym typeface="Times New Roman"/>
                </a:rPr>
                <a:t> </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4</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1744" name="Google Shape;1744;p52"/>
            <p:cNvSpPr/>
            <p:nvPr/>
          </p:nvSpPr>
          <p:spPr>
            <a:xfrm>
              <a:off x="904875" y="4876800"/>
              <a:ext cx="10683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C(x</a:t>
              </a:r>
              <a:r>
                <a:rPr b="1" baseline="-25000" lang="en-US" sz="2000">
                  <a:solidFill>
                    <a:schemeClr val="dk1"/>
                  </a:solidFill>
                  <a:latin typeface="Times New Roman"/>
                  <a:ea typeface="Times New Roman"/>
                  <a:cs typeface="Times New Roman"/>
                  <a:sym typeface="Times New Roman"/>
                </a:rPr>
                <a:t>3</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3</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1745" name="Google Shape;1745;p52"/>
            <p:cNvSpPr/>
            <p:nvPr/>
          </p:nvSpPr>
          <p:spPr>
            <a:xfrm>
              <a:off x="1905000" y="3457575"/>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1746" name="Google Shape;1746;p52"/>
            <p:cNvSpPr/>
            <p:nvPr/>
          </p:nvSpPr>
          <p:spPr>
            <a:xfrm>
              <a:off x="1676400" y="3889375"/>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1747" name="Google Shape;1747;p52"/>
            <p:cNvSpPr/>
            <p:nvPr/>
          </p:nvSpPr>
          <p:spPr>
            <a:xfrm>
              <a:off x="1247775" y="4586288"/>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1748" name="Google Shape;1748;p52"/>
            <p:cNvSpPr/>
            <p:nvPr/>
          </p:nvSpPr>
          <p:spPr>
            <a:xfrm>
              <a:off x="2590800" y="4575175"/>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8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8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8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8"/>
                                        </p:tgtEl>
                                        <p:attrNameLst>
                                          <p:attrName>style.visibility</p:attrName>
                                        </p:attrNameLst>
                                      </p:cBhvr>
                                      <p:to>
                                        <p:strVal val="visible"/>
                                      </p:to>
                                    </p:set>
                                    <p:animEffect filter="fade" transition="in">
                                      <p:cBhvr>
                                        <p:cTn dur="500"/>
                                        <p:tgtEl>
                                          <p:spTgt spid="15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2" name="Shape 1752"/>
        <p:cNvGrpSpPr/>
        <p:nvPr/>
      </p:nvGrpSpPr>
      <p:grpSpPr>
        <a:xfrm>
          <a:off x="0" y="0"/>
          <a:ext cx="0" cy="0"/>
          <a:chOff x="0" y="0"/>
          <a:chExt cx="0" cy="0"/>
        </a:xfrm>
      </p:grpSpPr>
      <p:sp>
        <p:nvSpPr>
          <p:cNvPr id="1753" name="Google Shape;1753;p53"/>
          <p:cNvSpPr txBox="1"/>
          <p:nvPr/>
        </p:nvSpPr>
        <p:spPr>
          <a:xfrm>
            <a:off x="381000" y="685800"/>
            <a:ext cx="8758238" cy="1066800"/>
          </a:xfrm>
          <a:prstGeom prst="rect">
            <a:avLst/>
          </a:prstGeom>
          <a:noFill/>
          <a:ln>
            <a:noFill/>
          </a:ln>
        </p:spPr>
        <p:txBody>
          <a:bodyPr anchorCtr="0" anchor="t" bIns="45700" lIns="91425" spcFirstLastPara="1" rIns="91425" wrap="square" tIns="45700">
            <a:noAutofit/>
          </a:bodyPr>
          <a:lstStyle/>
          <a:p>
            <a:pPr indent="-571500" lvl="0" marL="571500" marR="0" rtl="0" algn="l">
              <a:spcBef>
                <a:spcPts val="0"/>
              </a:spcBef>
              <a:spcAft>
                <a:spcPts val="0"/>
              </a:spcAft>
              <a:buClr>
                <a:schemeClr val="dk1"/>
              </a:buClr>
              <a:buSzPts val="2800"/>
              <a:buFont typeface="Arial"/>
              <a:buAutoNum type="romanUcParenBoth"/>
            </a:pPr>
            <a:r>
              <a:rPr lang="en-US" sz="2800">
                <a:solidFill>
                  <a:schemeClr val="dk1"/>
                </a:solidFill>
                <a:latin typeface="Arial"/>
                <a:ea typeface="Arial"/>
                <a:cs typeface="Arial"/>
                <a:sym typeface="Arial"/>
              </a:rPr>
              <a:t>Map all the input points from xy plane to ab plane using Hough Transform</a:t>
            </a:r>
            <a:endParaRPr/>
          </a:p>
          <a:p>
            <a:pPr indent="0" lvl="0" marL="0" marR="0" rtl="0" algn="l">
              <a:spcBef>
                <a:spcPts val="560"/>
              </a:spcBef>
              <a:spcAft>
                <a:spcPts val="0"/>
              </a:spcAft>
              <a:buClr>
                <a:schemeClr val="dk1"/>
              </a:buClr>
              <a:buSzPts val="2800"/>
              <a:buFont typeface="Arial"/>
              <a:buNone/>
            </a:pPr>
            <a:r>
              <a:t/>
            </a:r>
            <a:endParaRPr sz="2800">
              <a:solidFill>
                <a:schemeClr val="dk1"/>
              </a:solidFill>
              <a:latin typeface="Arial"/>
              <a:ea typeface="Arial"/>
              <a:cs typeface="Arial"/>
              <a:sym typeface="Arial"/>
            </a:endParaRPr>
          </a:p>
        </p:txBody>
      </p:sp>
      <p:sp>
        <p:nvSpPr>
          <p:cNvPr id="1754" name="Google Shape;1754;p53"/>
          <p:cNvSpPr txBox="1"/>
          <p:nvPr/>
        </p:nvSpPr>
        <p:spPr>
          <a:xfrm>
            <a:off x="376238" y="1752600"/>
            <a:ext cx="8763000" cy="609600"/>
          </a:xfrm>
          <a:prstGeom prst="rect">
            <a:avLst/>
          </a:prstGeom>
          <a:noFill/>
          <a:ln>
            <a:noFill/>
          </a:ln>
        </p:spPr>
        <p:txBody>
          <a:bodyPr anchorCtr="0" anchor="t" bIns="45700" lIns="91425" spcFirstLastPara="1" rIns="91425" wrap="square" tIns="45700">
            <a:noAutofit/>
          </a:bodyPr>
          <a:lstStyle/>
          <a:p>
            <a:pPr indent="-536575" lvl="0" marL="536575" marR="0" rtl="0" algn="l">
              <a:spcBef>
                <a:spcPts val="0"/>
              </a:spcBef>
              <a:spcAft>
                <a:spcPts val="0"/>
              </a:spcAft>
              <a:buClr>
                <a:schemeClr val="dk1"/>
              </a:buClr>
              <a:buSzPts val="2400"/>
              <a:buFont typeface="Arial"/>
              <a:buNone/>
            </a:pPr>
            <a:r>
              <a:rPr lang="en-US" sz="2400">
                <a:solidFill>
                  <a:schemeClr val="dk1"/>
                </a:solidFill>
                <a:latin typeface="Arial"/>
                <a:ea typeface="Arial"/>
                <a:cs typeface="Arial"/>
                <a:sym typeface="Arial"/>
              </a:rPr>
              <a:t>e.g. Consider 4 input points A, B, C and D as shown in figure.</a:t>
            </a:r>
            <a:endParaRPr/>
          </a:p>
        </p:txBody>
      </p:sp>
      <p:sp>
        <p:nvSpPr>
          <p:cNvPr id="1755" name="Google Shape;1755;p53"/>
          <p:cNvSpPr/>
          <p:nvPr/>
        </p:nvSpPr>
        <p:spPr>
          <a:xfrm>
            <a:off x="304800" y="76200"/>
            <a:ext cx="7558088" cy="584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200">
                <a:solidFill>
                  <a:srgbClr val="AB3B9B"/>
                </a:solidFill>
                <a:latin typeface="Times New Roman"/>
                <a:ea typeface="Times New Roman"/>
                <a:cs typeface="Times New Roman"/>
                <a:sym typeface="Times New Roman"/>
              </a:rPr>
              <a:t>(2)  Edge Linking using Hough Transform    </a:t>
            </a:r>
            <a:endParaRPr sz="3200">
              <a:solidFill>
                <a:srgbClr val="AB3B9B"/>
              </a:solidFill>
              <a:latin typeface="Times New Roman"/>
              <a:ea typeface="Times New Roman"/>
              <a:cs typeface="Times New Roman"/>
              <a:sym typeface="Times New Roman"/>
            </a:endParaRPr>
          </a:p>
        </p:txBody>
      </p:sp>
      <p:sp>
        <p:nvSpPr>
          <p:cNvPr id="1756" name="Google Shape;1756;p53"/>
          <p:cNvSpPr/>
          <p:nvPr/>
        </p:nvSpPr>
        <p:spPr>
          <a:xfrm>
            <a:off x="601821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57" name="Google Shape;1757;p53"/>
          <p:cNvSpPr/>
          <p:nvPr/>
        </p:nvSpPr>
        <p:spPr>
          <a:xfrm>
            <a:off x="57451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58" name="Google Shape;1758;p53"/>
          <p:cNvSpPr/>
          <p:nvPr/>
        </p:nvSpPr>
        <p:spPr>
          <a:xfrm>
            <a:off x="59737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59" name="Google Shape;1759;p53"/>
          <p:cNvSpPr/>
          <p:nvPr/>
        </p:nvSpPr>
        <p:spPr>
          <a:xfrm>
            <a:off x="62023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60" name="Google Shape;1760;p53"/>
          <p:cNvSpPr/>
          <p:nvPr/>
        </p:nvSpPr>
        <p:spPr>
          <a:xfrm>
            <a:off x="64309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61" name="Google Shape;1761;p53"/>
          <p:cNvSpPr/>
          <p:nvPr/>
        </p:nvSpPr>
        <p:spPr>
          <a:xfrm>
            <a:off x="66516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62" name="Google Shape;1762;p53"/>
          <p:cNvSpPr/>
          <p:nvPr/>
        </p:nvSpPr>
        <p:spPr>
          <a:xfrm>
            <a:off x="68802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63" name="Google Shape;1763;p53"/>
          <p:cNvSpPr/>
          <p:nvPr/>
        </p:nvSpPr>
        <p:spPr>
          <a:xfrm>
            <a:off x="71088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64" name="Google Shape;1764;p53"/>
          <p:cNvSpPr/>
          <p:nvPr/>
        </p:nvSpPr>
        <p:spPr>
          <a:xfrm>
            <a:off x="73374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65" name="Google Shape;1765;p53"/>
          <p:cNvSpPr/>
          <p:nvPr/>
        </p:nvSpPr>
        <p:spPr>
          <a:xfrm>
            <a:off x="7558088"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66" name="Google Shape;1766;p53"/>
          <p:cNvSpPr/>
          <p:nvPr/>
        </p:nvSpPr>
        <p:spPr>
          <a:xfrm>
            <a:off x="55165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67" name="Google Shape;1767;p53"/>
          <p:cNvSpPr/>
          <p:nvPr/>
        </p:nvSpPr>
        <p:spPr>
          <a:xfrm>
            <a:off x="5743575" y="32988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sp>
        <p:nvSpPr>
          <p:cNvPr id="1768" name="Google Shape;1768;p53"/>
          <p:cNvSpPr/>
          <p:nvPr/>
        </p:nvSpPr>
        <p:spPr>
          <a:xfrm>
            <a:off x="59737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69" name="Google Shape;1769;p53"/>
          <p:cNvSpPr/>
          <p:nvPr/>
        </p:nvSpPr>
        <p:spPr>
          <a:xfrm>
            <a:off x="62023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70" name="Google Shape;1770;p53"/>
          <p:cNvSpPr/>
          <p:nvPr/>
        </p:nvSpPr>
        <p:spPr>
          <a:xfrm>
            <a:off x="64309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71" name="Google Shape;1771;p53"/>
          <p:cNvSpPr/>
          <p:nvPr/>
        </p:nvSpPr>
        <p:spPr>
          <a:xfrm>
            <a:off x="66516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72" name="Google Shape;1772;p53"/>
          <p:cNvSpPr/>
          <p:nvPr/>
        </p:nvSpPr>
        <p:spPr>
          <a:xfrm>
            <a:off x="68802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73" name="Google Shape;1773;p53"/>
          <p:cNvSpPr/>
          <p:nvPr/>
        </p:nvSpPr>
        <p:spPr>
          <a:xfrm>
            <a:off x="71088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74" name="Google Shape;1774;p53"/>
          <p:cNvSpPr/>
          <p:nvPr/>
        </p:nvSpPr>
        <p:spPr>
          <a:xfrm>
            <a:off x="73374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75" name="Google Shape;1775;p53"/>
          <p:cNvSpPr/>
          <p:nvPr/>
        </p:nvSpPr>
        <p:spPr>
          <a:xfrm>
            <a:off x="7558088"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76" name="Google Shape;1776;p53"/>
          <p:cNvSpPr/>
          <p:nvPr/>
        </p:nvSpPr>
        <p:spPr>
          <a:xfrm>
            <a:off x="55165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77" name="Google Shape;1777;p53"/>
          <p:cNvSpPr/>
          <p:nvPr/>
        </p:nvSpPr>
        <p:spPr>
          <a:xfrm>
            <a:off x="57451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78" name="Google Shape;1778;p53"/>
          <p:cNvSpPr/>
          <p:nvPr/>
        </p:nvSpPr>
        <p:spPr>
          <a:xfrm>
            <a:off x="59737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79" name="Google Shape;1779;p53"/>
          <p:cNvSpPr/>
          <p:nvPr/>
        </p:nvSpPr>
        <p:spPr>
          <a:xfrm>
            <a:off x="62023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80" name="Google Shape;1780;p53"/>
          <p:cNvSpPr/>
          <p:nvPr/>
        </p:nvSpPr>
        <p:spPr>
          <a:xfrm>
            <a:off x="64309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81" name="Google Shape;1781;p53"/>
          <p:cNvSpPr/>
          <p:nvPr/>
        </p:nvSpPr>
        <p:spPr>
          <a:xfrm>
            <a:off x="66516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82" name="Google Shape;1782;p53"/>
          <p:cNvSpPr/>
          <p:nvPr/>
        </p:nvSpPr>
        <p:spPr>
          <a:xfrm>
            <a:off x="68802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83" name="Google Shape;1783;p53"/>
          <p:cNvSpPr/>
          <p:nvPr/>
        </p:nvSpPr>
        <p:spPr>
          <a:xfrm>
            <a:off x="71088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84" name="Google Shape;1784;p53"/>
          <p:cNvSpPr/>
          <p:nvPr/>
        </p:nvSpPr>
        <p:spPr>
          <a:xfrm>
            <a:off x="73374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85" name="Google Shape;1785;p53"/>
          <p:cNvSpPr/>
          <p:nvPr/>
        </p:nvSpPr>
        <p:spPr>
          <a:xfrm>
            <a:off x="7558088"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86" name="Google Shape;1786;p53"/>
          <p:cNvSpPr/>
          <p:nvPr/>
        </p:nvSpPr>
        <p:spPr>
          <a:xfrm>
            <a:off x="55165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87" name="Google Shape;1787;p53"/>
          <p:cNvSpPr/>
          <p:nvPr/>
        </p:nvSpPr>
        <p:spPr>
          <a:xfrm>
            <a:off x="57451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88" name="Google Shape;1788;p53"/>
          <p:cNvSpPr/>
          <p:nvPr/>
        </p:nvSpPr>
        <p:spPr>
          <a:xfrm>
            <a:off x="59737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89" name="Google Shape;1789;p53"/>
          <p:cNvSpPr/>
          <p:nvPr/>
        </p:nvSpPr>
        <p:spPr>
          <a:xfrm>
            <a:off x="62023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90" name="Google Shape;1790;p53"/>
          <p:cNvSpPr/>
          <p:nvPr/>
        </p:nvSpPr>
        <p:spPr>
          <a:xfrm>
            <a:off x="64309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91" name="Google Shape;1791;p53"/>
          <p:cNvSpPr/>
          <p:nvPr/>
        </p:nvSpPr>
        <p:spPr>
          <a:xfrm>
            <a:off x="66516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92" name="Google Shape;1792;p53"/>
          <p:cNvSpPr/>
          <p:nvPr/>
        </p:nvSpPr>
        <p:spPr>
          <a:xfrm>
            <a:off x="68802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93" name="Google Shape;1793;p53"/>
          <p:cNvSpPr/>
          <p:nvPr/>
        </p:nvSpPr>
        <p:spPr>
          <a:xfrm>
            <a:off x="71088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94" name="Google Shape;1794;p53"/>
          <p:cNvSpPr/>
          <p:nvPr/>
        </p:nvSpPr>
        <p:spPr>
          <a:xfrm>
            <a:off x="73374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95" name="Google Shape;1795;p53"/>
          <p:cNvSpPr/>
          <p:nvPr/>
        </p:nvSpPr>
        <p:spPr>
          <a:xfrm>
            <a:off x="7558088"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96" name="Google Shape;1796;p53"/>
          <p:cNvSpPr/>
          <p:nvPr/>
        </p:nvSpPr>
        <p:spPr>
          <a:xfrm>
            <a:off x="55165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97" name="Google Shape;1797;p53"/>
          <p:cNvSpPr/>
          <p:nvPr/>
        </p:nvSpPr>
        <p:spPr>
          <a:xfrm>
            <a:off x="57451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98" name="Google Shape;1798;p53"/>
          <p:cNvSpPr/>
          <p:nvPr/>
        </p:nvSpPr>
        <p:spPr>
          <a:xfrm>
            <a:off x="59737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799" name="Google Shape;1799;p53"/>
          <p:cNvSpPr/>
          <p:nvPr/>
        </p:nvSpPr>
        <p:spPr>
          <a:xfrm>
            <a:off x="62023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00" name="Google Shape;1800;p53"/>
          <p:cNvSpPr/>
          <p:nvPr/>
        </p:nvSpPr>
        <p:spPr>
          <a:xfrm>
            <a:off x="64309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01" name="Google Shape;1801;p53"/>
          <p:cNvSpPr/>
          <p:nvPr/>
        </p:nvSpPr>
        <p:spPr>
          <a:xfrm>
            <a:off x="66516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02" name="Google Shape;1802;p53"/>
          <p:cNvSpPr/>
          <p:nvPr/>
        </p:nvSpPr>
        <p:spPr>
          <a:xfrm>
            <a:off x="68802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03" name="Google Shape;1803;p53"/>
          <p:cNvSpPr/>
          <p:nvPr/>
        </p:nvSpPr>
        <p:spPr>
          <a:xfrm>
            <a:off x="71088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04" name="Google Shape;1804;p53"/>
          <p:cNvSpPr/>
          <p:nvPr/>
        </p:nvSpPr>
        <p:spPr>
          <a:xfrm>
            <a:off x="73374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05" name="Google Shape;1805;p53"/>
          <p:cNvSpPr/>
          <p:nvPr/>
        </p:nvSpPr>
        <p:spPr>
          <a:xfrm>
            <a:off x="7558088"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06" name="Google Shape;1806;p53"/>
          <p:cNvSpPr/>
          <p:nvPr/>
        </p:nvSpPr>
        <p:spPr>
          <a:xfrm>
            <a:off x="55165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07" name="Google Shape;1807;p53"/>
          <p:cNvSpPr/>
          <p:nvPr/>
        </p:nvSpPr>
        <p:spPr>
          <a:xfrm>
            <a:off x="57451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08" name="Google Shape;1808;p53"/>
          <p:cNvSpPr/>
          <p:nvPr/>
        </p:nvSpPr>
        <p:spPr>
          <a:xfrm>
            <a:off x="59737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09" name="Google Shape;1809;p53"/>
          <p:cNvSpPr/>
          <p:nvPr/>
        </p:nvSpPr>
        <p:spPr>
          <a:xfrm>
            <a:off x="62023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10" name="Google Shape;1810;p53"/>
          <p:cNvSpPr/>
          <p:nvPr/>
        </p:nvSpPr>
        <p:spPr>
          <a:xfrm>
            <a:off x="64309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11" name="Google Shape;1811;p53"/>
          <p:cNvSpPr/>
          <p:nvPr/>
        </p:nvSpPr>
        <p:spPr>
          <a:xfrm>
            <a:off x="66516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12" name="Google Shape;1812;p53"/>
          <p:cNvSpPr/>
          <p:nvPr/>
        </p:nvSpPr>
        <p:spPr>
          <a:xfrm>
            <a:off x="68802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13" name="Google Shape;1813;p53"/>
          <p:cNvSpPr/>
          <p:nvPr/>
        </p:nvSpPr>
        <p:spPr>
          <a:xfrm>
            <a:off x="71088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14" name="Google Shape;1814;p53"/>
          <p:cNvSpPr/>
          <p:nvPr/>
        </p:nvSpPr>
        <p:spPr>
          <a:xfrm>
            <a:off x="73374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15" name="Google Shape;1815;p53"/>
          <p:cNvSpPr/>
          <p:nvPr/>
        </p:nvSpPr>
        <p:spPr>
          <a:xfrm>
            <a:off x="7558088"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16" name="Google Shape;1816;p53"/>
          <p:cNvSpPr/>
          <p:nvPr/>
        </p:nvSpPr>
        <p:spPr>
          <a:xfrm>
            <a:off x="55165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17" name="Google Shape;1817;p53"/>
          <p:cNvSpPr/>
          <p:nvPr/>
        </p:nvSpPr>
        <p:spPr>
          <a:xfrm>
            <a:off x="57451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18" name="Google Shape;1818;p53"/>
          <p:cNvSpPr/>
          <p:nvPr/>
        </p:nvSpPr>
        <p:spPr>
          <a:xfrm>
            <a:off x="59737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19" name="Google Shape;1819;p53"/>
          <p:cNvSpPr/>
          <p:nvPr/>
        </p:nvSpPr>
        <p:spPr>
          <a:xfrm>
            <a:off x="62023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20" name="Google Shape;1820;p53"/>
          <p:cNvSpPr/>
          <p:nvPr/>
        </p:nvSpPr>
        <p:spPr>
          <a:xfrm>
            <a:off x="64309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21" name="Google Shape;1821;p53"/>
          <p:cNvSpPr/>
          <p:nvPr/>
        </p:nvSpPr>
        <p:spPr>
          <a:xfrm>
            <a:off x="66516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22" name="Google Shape;1822;p53"/>
          <p:cNvSpPr/>
          <p:nvPr/>
        </p:nvSpPr>
        <p:spPr>
          <a:xfrm>
            <a:off x="68802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23" name="Google Shape;1823;p53"/>
          <p:cNvSpPr/>
          <p:nvPr/>
        </p:nvSpPr>
        <p:spPr>
          <a:xfrm>
            <a:off x="71088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24" name="Google Shape;1824;p53"/>
          <p:cNvSpPr/>
          <p:nvPr/>
        </p:nvSpPr>
        <p:spPr>
          <a:xfrm>
            <a:off x="73374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25" name="Google Shape;1825;p53"/>
          <p:cNvSpPr/>
          <p:nvPr/>
        </p:nvSpPr>
        <p:spPr>
          <a:xfrm>
            <a:off x="7558088"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26" name="Google Shape;1826;p53"/>
          <p:cNvSpPr/>
          <p:nvPr/>
        </p:nvSpPr>
        <p:spPr>
          <a:xfrm>
            <a:off x="55165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27" name="Google Shape;1827;p53"/>
          <p:cNvSpPr/>
          <p:nvPr/>
        </p:nvSpPr>
        <p:spPr>
          <a:xfrm>
            <a:off x="57451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28" name="Google Shape;1828;p53"/>
          <p:cNvSpPr/>
          <p:nvPr/>
        </p:nvSpPr>
        <p:spPr>
          <a:xfrm>
            <a:off x="59737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29" name="Google Shape;1829;p53"/>
          <p:cNvSpPr/>
          <p:nvPr/>
        </p:nvSpPr>
        <p:spPr>
          <a:xfrm>
            <a:off x="62023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30" name="Google Shape;1830;p53"/>
          <p:cNvSpPr/>
          <p:nvPr/>
        </p:nvSpPr>
        <p:spPr>
          <a:xfrm>
            <a:off x="64309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31" name="Google Shape;1831;p53"/>
          <p:cNvSpPr/>
          <p:nvPr/>
        </p:nvSpPr>
        <p:spPr>
          <a:xfrm>
            <a:off x="66516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32" name="Google Shape;1832;p53"/>
          <p:cNvSpPr/>
          <p:nvPr/>
        </p:nvSpPr>
        <p:spPr>
          <a:xfrm>
            <a:off x="68802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33" name="Google Shape;1833;p53"/>
          <p:cNvSpPr/>
          <p:nvPr/>
        </p:nvSpPr>
        <p:spPr>
          <a:xfrm>
            <a:off x="71088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34" name="Google Shape;1834;p53"/>
          <p:cNvSpPr/>
          <p:nvPr/>
        </p:nvSpPr>
        <p:spPr>
          <a:xfrm>
            <a:off x="73374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35" name="Google Shape;1835;p53"/>
          <p:cNvSpPr/>
          <p:nvPr/>
        </p:nvSpPr>
        <p:spPr>
          <a:xfrm>
            <a:off x="7558088"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36" name="Google Shape;1836;p53"/>
          <p:cNvSpPr/>
          <p:nvPr/>
        </p:nvSpPr>
        <p:spPr>
          <a:xfrm>
            <a:off x="55165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37" name="Google Shape;1837;p53"/>
          <p:cNvSpPr/>
          <p:nvPr/>
        </p:nvSpPr>
        <p:spPr>
          <a:xfrm>
            <a:off x="57451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38" name="Google Shape;1838;p53"/>
          <p:cNvSpPr/>
          <p:nvPr/>
        </p:nvSpPr>
        <p:spPr>
          <a:xfrm>
            <a:off x="59737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39" name="Google Shape;1839;p53"/>
          <p:cNvSpPr/>
          <p:nvPr/>
        </p:nvSpPr>
        <p:spPr>
          <a:xfrm>
            <a:off x="62023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40" name="Google Shape;1840;p53"/>
          <p:cNvSpPr/>
          <p:nvPr/>
        </p:nvSpPr>
        <p:spPr>
          <a:xfrm>
            <a:off x="64309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41" name="Google Shape;1841;p53"/>
          <p:cNvSpPr/>
          <p:nvPr/>
        </p:nvSpPr>
        <p:spPr>
          <a:xfrm>
            <a:off x="66516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42" name="Google Shape;1842;p53"/>
          <p:cNvSpPr/>
          <p:nvPr/>
        </p:nvSpPr>
        <p:spPr>
          <a:xfrm>
            <a:off x="68802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43" name="Google Shape;1843;p53"/>
          <p:cNvSpPr/>
          <p:nvPr/>
        </p:nvSpPr>
        <p:spPr>
          <a:xfrm>
            <a:off x="71088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44" name="Google Shape;1844;p53"/>
          <p:cNvSpPr/>
          <p:nvPr/>
        </p:nvSpPr>
        <p:spPr>
          <a:xfrm>
            <a:off x="73374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45" name="Google Shape;1845;p53"/>
          <p:cNvSpPr/>
          <p:nvPr/>
        </p:nvSpPr>
        <p:spPr>
          <a:xfrm>
            <a:off x="7558088"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46" name="Google Shape;1846;p53"/>
          <p:cNvSpPr/>
          <p:nvPr/>
        </p:nvSpPr>
        <p:spPr>
          <a:xfrm>
            <a:off x="55165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47" name="Google Shape;1847;p53"/>
          <p:cNvSpPr/>
          <p:nvPr/>
        </p:nvSpPr>
        <p:spPr>
          <a:xfrm>
            <a:off x="57451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48" name="Google Shape;1848;p53"/>
          <p:cNvSpPr/>
          <p:nvPr/>
        </p:nvSpPr>
        <p:spPr>
          <a:xfrm>
            <a:off x="59737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49" name="Google Shape;1849;p53"/>
          <p:cNvSpPr/>
          <p:nvPr/>
        </p:nvSpPr>
        <p:spPr>
          <a:xfrm>
            <a:off x="62023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50" name="Google Shape;1850;p53"/>
          <p:cNvSpPr/>
          <p:nvPr/>
        </p:nvSpPr>
        <p:spPr>
          <a:xfrm>
            <a:off x="64309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51" name="Google Shape;1851;p53"/>
          <p:cNvSpPr/>
          <p:nvPr/>
        </p:nvSpPr>
        <p:spPr>
          <a:xfrm>
            <a:off x="66516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52" name="Google Shape;1852;p53"/>
          <p:cNvSpPr/>
          <p:nvPr/>
        </p:nvSpPr>
        <p:spPr>
          <a:xfrm>
            <a:off x="68802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53" name="Google Shape;1853;p53"/>
          <p:cNvSpPr/>
          <p:nvPr/>
        </p:nvSpPr>
        <p:spPr>
          <a:xfrm>
            <a:off x="71088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54" name="Google Shape;1854;p53"/>
          <p:cNvSpPr/>
          <p:nvPr/>
        </p:nvSpPr>
        <p:spPr>
          <a:xfrm>
            <a:off x="73374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55" name="Google Shape;1855;p53"/>
          <p:cNvSpPr/>
          <p:nvPr/>
        </p:nvSpPr>
        <p:spPr>
          <a:xfrm>
            <a:off x="7558088"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56" name="Google Shape;1856;p53"/>
          <p:cNvSpPr/>
          <p:nvPr/>
        </p:nvSpPr>
        <p:spPr>
          <a:xfrm>
            <a:off x="77787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57" name="Google Shape;1857;p53"/>
          <p:cNvSpPr/>
          <p:nvPr/>
        </p:nvSpPr>
        <p:spPr>
          <a:xfrm>
            <a:off x="80073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58" name="Google Shape;1858;p53"/>
          <p:cNvSpPr/>
          <p:nvPr/>
        </p:nvSpPr>
        <p:spPr>
          <a:xfrm>
            <a:off x="82359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59" name="Google Shape;1859;p53"/>
          <p:cNvSpPr/>
          <p:nvPr/>
        </p:nvSpPr>
        <p:spPr>
          <a:xfrm>
            <a:off x="84645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60" name="Google Shape;1860;p53"/>
          <p:cNvSpPr/>
          <p:nvPr/>
        </p:nvSpPr>
        <p:spPr>
          <a:xfrm>
            <a:off x="77787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61" name="Google Shape;1861;p53"/>
          <p:cNvSpPr/>
          <p:nvPr/>
        </p:nvSpPr>
        <p:spPr>
          <a:xfrm>
            <a:off x="80073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62" name="Google Shape;1862;p53"/>
          <p:cNvSpPr/>
          <p:nvPr/>
        </p:nvSpPr>
        <p:spPr>
          <a:xfrm>
            <a:off x="82359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63" name="Google Shape;1863;p53"/>
          <p:cNvSpPr/>
          <p:nvPr/>
        </p:nvSpPr>
        <p:spPr>
          <a:xfrm>
            <a:off x="84645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64" name="Google Shape;1864;p53"/>
          <p:cNvSpPr/>
          <p:nvPr/>
        </p:nvSpPr>
        <p:spPr>
          <a:xfrm>
            <a:off x="77787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65" name="Google Shape;1865;p53"/>
          <p:cNvSpPr/>
          <p:nvPr/>
        </p:nvSpPr>
        <p:spPr>
          <a:xfrm>
            <a:off x="80073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66" name="Google Shape;1866;p53"/>
          <p:cNvSpPr/>
          <p:nvPr/>
        </p:nvSpPr>
        <p:spPr>
          <a:xfrm>
            <a:off x="82359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67" name="Google Shape;1867;p53"/>
          <p:cNvSpPr/>
          <p:nvPr/>
        </p:nvSpPr>
        <p:spPr>
          <a:xfrm>
            <a:off x="84645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68" name="Google Shape;1868;p53"/>
          <p:cNvSpPr/>
          <p:nvPr/>
        </p:nvSpPr>
        <p:spPr>
          <a:xfrm>
            <a:off x="77787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69" name="Google Shape;1869;p53"/>
          <p:cNvSpPr/>
          <p:nvPr/>
        </p:nvSpPr>
        <p:spPr>
          <a:xfrm>
            <a:off x="80073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70" name="Google Shape;1870;p53"/>
          <p:cNvSpPr/>
          <p:nvPr/>
        </p:nvSpPr>
        <p:spPr>
          <a:xfrm>
            <a:off x="82359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71" name="Google Shape;1871;p53"/>
          <p:cNvSpPr/>
          <p:nvPr/>
        </p:nvSpPr>
        <p:spPr>
          <a:xfrm>
            <a:off x="84645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72" name="Google Shape;1872;p53"/>
          <p:cNvSpPr/>
          <p:nvPr/>
        </p:nvSpPr>
        <p:spPr>
          <a:xfrm>
            <a:off x="77787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73" name="Google Shape;1873;p53"/>
          <p:cNvSpPr/>
          <p:nvPr/>
        </p:nvSpPr>
        <p:spPr>
          <a:xfrm>
            <a:off x="80073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74" name="Google Shape;1874;p53"/>
          <p:cNvSpPr/>
          <p:nvPr/>
        </p:nvSpPr>
        <p:spPr>
          <a:xfrm>
            <a:off x="82359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75" name="Google Shape;1875;p53"/>
          <p:cNvSpPr/>
          <p:nvPr/>
        </p:nvSpPr>
        <p:spPr>
          <a:xfrm>
            <a:off x="84645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76" name="Google Shape;1876;p53"/>
          <p:cNvSpPr/>
          <p:nvPr/>
        </p:nvSpPr>
        <p:spPr>
          <a:xfrm>
            <a:off x="77787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77" name="Google Shape;1877;p53"/>
          <p:cNvSpPr/>
          <p:nvPr/>
        </p:nvSpPr>
        <p:spPr>
          <a:xfrm>
            <a:off x="80073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78" name="Google Shape;1878;p53"/>
          <p:cNvSpPr/>
          <p:nvPr/>
        </p:nvSpPr>
        <p:spPr>
          <a:xfrm>
            <a:off x="82359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79" name="Google Shape;1879;p53"/>
          <p:cNvSpPr/>
          <p:nvPr/>
        </p:nvSpPr>
        <p:spPr>
          <a:xfrm>
            <a:off x="84645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80" name="Google Shape;1880;p53"/>
          <p:cNvSpPr/>
          <p:nvPr/>
        </p:nvSpPr>
        <p:spPr>
          <a:xfrm>
            <a:off x="77787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81" name="Google Shape;1881;p53"/>
          <p:cNvSpPr/>
          <p:nvPr/>
        </p:nvSpPr>
        <p:spPr>
          <a:xfrm>
            <a:off x="80073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82" name="Google Shape;1882;p53"/>
          <p:cNvSpPr/>
          <p:nvPr/>
        </p:nvSpPr>
        <p:spPr>
          <a:xfrm>
            <a:off x="82359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83" name="Google Shape;1883;p53"/>
          <p:cNvSpPr/>
          <p:nvPr/>
        </p:nvSpPr>
        <p:spPr>
          <a:xfrm>
            <a:off x="84645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84" name="Google Shape;1884;p53"/>
          <p:cNvSpPr/>
          <p:nvPr/>
        </p:nvSpPr>
        <p:spPr>
          <a:xfrm>
            <a:off x="77787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85" name="Google Shape;1885;p53"/>
          <p:cNvSpPr/>
          <p:nvPr/>
        </p:nvSpPr>
        <p:spPr>
          <a:xfrm>
            <a:off x="80073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86" name="Google Shape;1886;p53"/>
          <p:cNvSpPr/>
          <p:nvPr/>
        </p:nvSpPr>
        <p:spPr>
          <a:xfrm>
            <a:off x="82359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87" name="Google Shape;1887;p53"/>
          <p:cNvSpPr/>
          <p:nvPr/>
        </p:nvSpPr>
        <p:spPr>
          <a:xfrm>
            <a:off x="84645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88" name="Google Shape;1888;p53"/>
          <p:cNvSpPr/>
          <p:nvPr/>
        </p:nvSpPr>
        <p:spPr>
          <a:xfrm>
            <a:off x="77787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89" name="Google Shape;1889;p53"/>
          <p:cNvSpPr/>
          <p:nvPr/>
        </p:nvSpPr>
        <p:spPr>
          <a:xfrm>
            <a:off x="80073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90" name="Google Shape;1890;p53"/>
          <p:cNvSpPr/>
          <p:nvPr/>
        </p:nvSpPr>
        <p:spPr>
          <a:xfrm>
            <a:off x="82359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91" name="Google Shape;1891;p53"/>
          <p:cNvSpPr/>
          <p:nvPr/>
        </p:nvSpPr>
        <p:spPr>
          <a:xfrm>
            <a:off x="84645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92" name="Google Shape;1892;p53"/>
          <p:cNvSpPr/>
          <p:nvPr/>
        </p:nvSpPr>
        <p:spPr>
          <a:xfrm>
            <a:off x="77787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93" name="Google Shape;1893;p53"/>
          <p:cNvSpPr/>
          <p:nvPr/>
        </p:nvSpPr>
        <p:spPr>
          <a:xfrm>
            <a:off x="80073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94" name="Google Shape;1894;p53"/>
          <p:cNvSpPr/>
          <p:nvPr/>
        </p:nvSpPr>
        <p:spPr>
          <a:xfrm>
            <a:off x="82359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95" name="Google Shape;1895;p53"/>
          <p:cNvSpPr/>
          <p:nvPr/>
        </p:nvSpPr>
        <p:spPr>
          <a:xfrm>
            <a:off x="84645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96" name="Google Shape;1896;p53"/>
          <p:cNvSpPr/>
          <p:nvPr/>
        </p:nvSpPr>
        <p:spPr>
          <a:xfrm>
            <a:off x="55165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97" name="Google Shape;1897;p53"/>
          <p:cNvSpPr/>
          <p:nvPr/>
        </p:nvSpPr>
        <p:spPr>
          <a:xfrm>
            <a:off x="57451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98" name="Google Shape;1898;p53"/>
          <p:cNvSpPr/>
          <p:nvPr/>
        </p:nvSpPr>
        <p:spPr>
          <a:xfrm>
            <a:off x="59737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899" name="Google Shape;1899;p53"/>
          <p:cNvSpPr/>
          <p:nvPr/>
        </p:nvSpPr>
        <p:spPr>
          <a:xfrm>
            <a:off x="62023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00" name="Google Shape;1900;p53"/>
          <p:cNvSpPr/>
          <p:nvPr/>
        </p:nvSpPr>
        <p:spPr>
          <a:xfrm>
            <a:off x="64309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01" name="Google Shape;1901;p53"/>
          <p:cNvSpPr/>
          <p:nvPr/>
        </p:nvSpPr>
        <p:spPr>
          <a:xfrm>
            <a:off x="66516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02" name="Google Shape;1902;p53"/>
          <p:cNvSpPr/>
          <p:nvPr/>
        </p:nvSpPr>
        <p:spPr>
          <a:xfrm>
            <a:off x="68802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03" name="Google Shape;1903;p53"/>
          <p:cNvSpPr/>
          <p:nvPr/>
        </p:nvSpPr>
        <p:spPr>
          <a:xfrm>
            <a:off x="71088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04" name="Google Shape;1904;p53"/>
          <p:cNvSpPr/>
          <p:nvPr/>
        </p:nvSpPr>
        <p:spPr>
          <a:xfrm>
            <a:off x="73374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05" name="Google Shape;1905;p53"/>
          <p:cNvSpPr/>
          <p:nvPr/>
        </p:nvSpPr>
        <p:spPr>
          <a:xfrm>
            <a:off x="7558088"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06" name="Google Shape;1906;p53"/>
          <p:cNvSpPr/>
          <p:nvPr/>
        </p:nvSpPr>
        <p:spPr>
          <a:xfrm>
            <a:off x="55165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07" name="Google Shape;1907;p53"/>
          <p:cNvSpPr/>
          <p:nvPr/>
        </p:nvSpPr>
        <p:spPr>
          <a:xfrm>
            <a:off x="57451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08" name="Google Shape;1908;p53"/>
          <p:cNvSpPr/>
          <p:nvPr/>
        </p:nvSpPr>
        <p:spPr>
          <a:xfrm>
            <a:off x="59737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09" name="Google Shape;1909;p53"/>
          <p:cNvSpPr/>
          <p:nvPr/>
        </p:nvSpPr>
        <p:spPr>
          <a:xfrm>
            <a:off x="62023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10" name="Google Shape;1910;p53"/>
          <p:cNvSpPr/>
          <p:nvPr/>
        </p:nvSpPr>
        <p:spPr>
          <a:xfrm>
            <a:off x="64309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11" name="Google Shape;1911;p53"/>
          <p:cNvSpPr/>
          <p:nvPr/>
        </p:nvSpPr>
        <p:spPr>
          <a:xfrm>
            <a:off x="66516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12" name="Google Shape;1912;p53"/>
          <p:cNvSpPr/>
          <p:nvPr/>
        </p:nvSpPr>
        <p:spPr>
          <a:xfrm>
            <a:off x="68802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13" name="Google Shape;1913;p53"/>
          <p:cNvSpPr/>
          <p:nvPr/>
        </p:nvSpPr>
        <p:spPr>
          <a:xfrm>
            <a:off x="71088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14" name="Google Shape;1914;p53"/>
          <p:cNvSpPr/>
          <p:nvPr/>
        </p:nvSpPr>
        <p:spPr>
          <a:xfrm>
            <a:off x="73374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15" name="Google Shape;1915;p53"/>
          <p:cNvSpPr/>
          <p:nvPr/>
        </p:nvSpPr>
        <p:spPr>
          <a:xfrm>
            <a:off x="7558088"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16" name="Google Shape;1916;p53"/>
          <p:cNvSpPr/>
          <p:nvPr/>
        </p:nvSpPr>
        <p:spPr>
          <a:xfrm>
            <a:off x="8072438" y="55753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17" name="Google Shape;1917;p53"/>
          <p:cNvSpPr/>
          <p:nvPr/>
        </p:nvSpPr>
        <p:spPr>
          <a:xfrm>
            <a:off x="8007350"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18" name="Google Shape;1918;p53"/>
          <p:cNvSpPr/>
          <p:nvPr/>
        </p:nvSpPr>
        <p:spPr>
          <a:xfrm>
            <a:off x="8235950"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19" name="Google Shape;1919;p53"/>
          <p:cNvSpPr/>
          <p:nvPr/>
        </p:nvSpPr>
        <p:spPr>
          <a:xfrm>
            <a:off x="8464550"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20" name="Google Shape;1920;p53"/>
          <p:cNvSpPr/>
          <p:nvPr/>
        </p:nvSpPr>
        <p:spPr>
          <a:xfrm>
            <a:off x="77787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21" name="Google Shape;1921;p53"/>
          <p:cNvSpPr/>
          <p:nvPr/>
        </p:nvSpPr>
        <p:spPr>
          <a:xfrm>
            <a:off x="80073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22" name="Google Shape;1922;p53"/>
          <p:cNvSpPr/>
          <p:nvPr/>
        </p:nvSpPr>
        <p:spPr>
          <a:xfrm>
            <a:off x="82359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23" name="Google Shape;1923;p53"/>
          <p:cNvSpPr/>
          <p:nvPr/>
        </p:nvSpPr>
        <p:spPr>
          <a:xfrm>
            <a:off x="84645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24" name="Google Shape;1924;p53"/>
          <p:cNvSpPr/>
          <p:nvPr/>
        </p:nvSpPr>
        <p:spPr>
          <a:xfrm>
            <a:off x="5499100" y="30861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25" name="Google Shape;1925;p53"/>
          <p:cNvSpPr/>
          <p:nvPr/>
        </p:nvSpPr>
        <p:spPr>
          <a:xfrm rot="-1236857">
            <a:off x="4927600" y="2589213"/>
            <a:ext cx="935038"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(0,0)</a:t>
            </a:r>
            <a:endParaRPr sz="2400">
              <a:solidFill>
                <a:schemeClr val="dk1"/>
              </a:solidFill>
              <a:latin typeface="Times New Roman"/>
              <a:ea typeface="Times New Roman"/>
              <a:cs typeface="Times New Roman"/>
              <a:sym typeface="Times New Roman"/>
            </a:endParaRPr>
          </a:p>
        </p:txBody>
      </p:sp>
      <p:cxnSp>
        <p:nvCxnSpPr>
          <p:cNvPr id="1926" name="Google Shape;1926;p53"/>
          <p:cNvCxnSpPr/>
          <p:nvPr/>
        </p:nvCxnSpPr>
        <p:spPr>
          <a:xfrm>
            <a:off x="5499100" y="3043238"/>
            <a:ext cx="0" cy="3276600"/>
          </a:xfrm>
          <a:prstGeom prst="straightConnector1">
            <a:avLst/>
          </a:prstGeom>
          <a:noFill/>
          <a:ln cap="flat" cmpd="sng" w="38100">
            <a:solidFill>
              <a:srgbClr val="660066"/>
            </a:solidFill>
            <a:prstDash val="solid"/>
            <a:round/>
            <a:headEnd len="sm" w="sm" type="none"/>
            <a:tailEnd len="sm" w="sm" type="none"/>
          </a:ln>
          <a:effectLst>
            <a:outerShdw blurRad="40000" rotWithShape="0" dir="5400000" dist="20000">
              <a:srgbClr val="000000">
                <a:alpha val="37647"/>
              </a:srgbClr>
            </a:outerShdw>
          </a:effectLst>
        </p:spPr>
      </p:cxnSp>
      <p:cxnSp>
        <p:nvCxnSpPr>
          <p:cNvPr id="1927" name="Google Shape;1927;p53"/>
          <p:cNvCxnSpPr/>
          <p:nvPr/>
        </p:nvCxnSpPr>
        <p:spPr>
          <a:xfrm>
            <a:off x="5484444" y="3024188"/>
            <a:ext cx="3657600" cy="0"/>
          </a:xfrm>
          <a:prstGeom prst="straightConnector1">
            <a:avLst/>
          </a:prstGeom>
          <a:noFill/>
          <a:ln cap="flat" cmpd="sng" w="38100">
            <a:solidFill>
              <a:srgbClr val="660066"/>
            </a:solidFill>
            <a:prstDash val="solid"/>
            <a:round/>
            <a:headEnd len="sm" w="sm" type="none"/>
            <a:tailEnd len="sm" w="sm" type="none"/>
          </a:ln>
        </p:spPr>
      </p:cxnSp>
      <p:sp>
        <p:nvSpPr>
          <p:cNvPr id="1928" name="Google Shape;1928;p53"/>
          <p:cNvSpPr/>
          <p:nvPr/>
        </p:nvSpPr>
        <p:spPr>
          <a:xfrm>
            <a:off x="8685213" y="2814638"/>
            <a:ext cx="458787"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b</a:t>
            </a:r>
            <a:endParaRPr sz="2400">
              <a:solidFill>
                <a:schemeClr val="dk1"/>
              </a:solidFill>
              <a:latin typeface="Times New Roman"/>
              <a:ea typeface="Times New Roman"/>
              <a:cs typeface="Times New Roman"/>
              <a:sym typeface="Times New Roman"/>
            </a:endParaRPr>
          </a:p>
        </p:txBody>
      </p:sp>
      <p:cxnSp>
        <p:nvCxnSpPr>
          <p:cNvPr id="1929" name="Google Shape;1929;p53"/>
          <p:cNvCxnSpPr/>
          <p:nvPr/>
        </p:nvCxnSpPr>
        <p:spPr>
          <a:xfrm flipH="1">
            <a:off x="6316294" y="3455987"/>
            <a:ext cx="1355725" cy="2259013"/>
          </a:xfrm>
          <a:prstGeom prst="straightConnector1">
            <a:avLst/>
          </a:prstGeom>
          <a:noFill/>
          <a:ln cap="flat" cmpd="sng" w="38100">
            <a:solidFill>
              <a:srgbClr val="FC28F0"/>
            </a:solidFill>
            <a:prstDash val="solid"/>
            <a:round/>
            <a:headEnd len="sm" w="sm" type="none"/>
            <a:tailEnd len="sm" w="sm" type="none"/>
          </a:ln>
        </p:spPr>
      </p:cxnSp>
      <p:sp>
        <p:nvSpPr>
          <p:cNvPr id="1930" name="Google Shape;1930;p53"/>
          <p:cNvSpPr/>
          <p:nvPr/>
        </p:nvSpPr>
        <p:spPr>
          <a:xfrm>
            <a:off x="7543800" y="3200400"/>
            <a:ext cx="6111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 (A)</a:t>
            </a:r>
            <a:endParaRPr sz="2000">
              <a:solidFill>
                <a:schemeClr val="dk1"/>
              </a:solidFill>
              <a:latin typeface="Times New Roman"/>
              <a:ea typeface="Times New Roman"/>
              <a:cs typeface="Times New Roman"/>
              <a:sym typeface="Times New Roman"/>
            </a:endParaRPr>
          </a:p>
        </p:txBody>
      </p:sp>
      <p:sp>
        <p:nvSpPr>
          <p:cNvPr id="1931" name="Google Shape;1931;p53"/>
          <p:cNvSpPr/>
          <p:nvPr/>
        </p:nvSpPr>
        <p:spPr>
          <a:xfrm>
            <a:off x="5708650" y="4186238"/>
            <a:ext cx="6111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 (B)</a:t>
            </a:r>
            <a:endParaRPr sz="2000">
              <a:solidFill>
                <a:schemeClr val="dk1"/>
              </a:solidFill>
              <a:latin typeface="Times New Roman"/>
              <a:ea typeface="Times New Roman"/>
              <a:cs typeface="Times New Roman"/>
              <a:sym typeface="Times New Roman"/>
            </a:endParaRPr>
          </a:p>
        </p:txBody>
      </p:sp>
      <p:sp>
        <p:nvSpPr>
          <p:cNvPr id="1932" name="Google Shape;1932;p53"/>
          <p:cNvSpPr/>
          <p:nvPr/>
        </p:nvSpPr>
        <p:spPr>
          <a:xfrm>
            <a:off x="5273675" y="5943600"/>
            <a:ext cx="441325" cy="461963"/>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a</a:t>
            </a:r>
            <a:endParaRPr sz="2400">
              <a:solidFill>
                <a:schemeClr val="dk1"/>
              </a:solidFill>
              <a:latin typeface="Times New Roman"/>
              <a:ea typeface="Times New Roman"/>
              <a:cs typeface="Times New Roman"/>
              <a:sym typeface="Times New Roman"/>
            </a:endParaRPr>
          </a:p>
        </p:txBody>
      </p:sp>
      <p:sp>
        <p:nvSpPr>
          <p:cNvPr id="1933" name="Google Shape;1933;p53"/>
          <p:cNvSpPr/>
          <p:nvPr/>
        </p:nvSpPr>
        <p:spPr>
          <a:xfrm>
            <a:off x="7772400" y="53340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cxnSp>
        <p:nvCxnSpPr>
          <p:cNvPr id="1934" name="Google Shape;1934;p53"/>
          <p:cNvCxnSpPr/>
          <p:nvPr/>
        </p:nvCxnSpPr>
        <p:spPr>
          <a:xfrm flipH="1" rot="10800000">
            <a:off x="5973394" y="4452762"/>
            <a:ext cx="2376488" cy="782814"/>
          </a:xfrm>
          <a:prstGeom prst="straightConnector1">
            <a:avLst/>
          </a:prstGeom>
          <a:noFill/>
          <a:ln cap="flat" cmpd="sng" w="38100">
            <a:solidFill>
              <a:srgbClr val="FF6600"/>
            </a:solidFill>
            <a:prstDash val="solid"/>
            <a:round/>
            <a:headEnd len="sm" w="sm" type="none"/>
            <a:tailEnd len="sm" w="sm" type="none"/>
          </a:ln>
        </p:spPr>
      </p:cxnSp>
      <p:cxnSp>
        <p:nvCxnSpPr>
          <p:cNvPr id="1935" name="Google Shape;1935;p53"/>
          <p:cNvCxnSpPr/>
          <p:nvPr/>
        </p:nvCxnSpPr>
        <p:spPr>
          <a:xfrm>
            <a:off x="6830644" y="3456782"/>
            <a:ext cx="1012825" cy="2262188"/>
          </a:xfrm>
          <a:prstGeom prst="straightConnector1">
            <a:avLst/>
          </a:prstGeom>
          <a:noFill/>
          <a:ln cap="flat" cmpd="sng" w="38100">
            <a:solidFill>
              <a:srgbClr val="2DA83C"/>
            </a:solidFill>
            <a:prstDash val="solid"/>
            <a:round/>
            <a:headEnd len="sm" w="sm" type="none"/>
            <a:tailEnd len="sm" w="sm" type="none"/>
          </a:ln>
        </p:spPr>
      </p:cxnSp>
      <p:cxnSp>
        <p:nvCxnSpPr>
          <p:cNvPr id="1936" name="Google Shape;1936;p53"/>
          <p:cNvCxnSpPr/>
          <p:nvPr/>
        </p:nvCxnSpPr>
        <p:spPr>
          <a:xfrm>
            <a:off x="5859094" y="4667251"/>
            <a:ext cx="2490788" cy="904875"/>
          </a:xfrm>
          <a:prstGeom prst="straightConnector1">
            <a:avLst/>
          </a:prstGeom>
          <a:noFill/>
          <a:ln cap="flat" cmpd="sng" w="38100">
            <a:solidFill>
              <a:srgbClr val="0000FF"/>
            </a:solidFill>
            <a:prstDash val="solid"/>
            <a:round/>
            <a:headEnd len="sm" w="sm" type="none"/>
            <a:tailEnd len="sm" w="sm" type="none"/>
          </a:ln>
        </p:spPr>
      </p:cxnSp>
      <p:sp>
        <p:nvSpPr>
          <p:cNvPr id="1937" name="Google Shape;1937;p53"/>
          <p:cNvSpPr/>
          <p:nvPr/>
        </p:nvSpPr>
        <p:spPr>
          <a:xfrm>
            <a:off x="8151813" y="4019550"/>
            <a:ext cx="611187"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 (C)</a:t>
            </a:r>
            <a:endParaRPr sz="2000">
              <a:solidFill>
                <a:schemeClr val="dk1"/>
              </a:solidFill>
              <a:latin typeface="Times New Roman"/>
              <a:ea typeface="Times New Roman"/>
              <a:cs typeface="Times New Roman"/>
              <a:sym typeface="Times New Roman"/>
            </a:endParaRPr>
          </a:p>
        </p:txBody>
      </p:sp>
      <p:sp>
        <p:nvSpPr>
          <p:cNvPr id="1938" name="Google Shape;1938;p53"/>
          <p:cNvSpPr/>
          <p:nvPr/>
        </p:nvSpPr>
        <p:spPr>
          <a:xfrm>
            <a:off x="6248400" y="3276600"/>
            <a:ext cx="6111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 (D)</a:t>
            </a:r>
            <a:endParaRPr sz="2000">
              <a:solidFill>
                <a:schemeClr val="dk1"/>
              </a:solidFill>
              <a:latin typeface="Times New Roman"/>
              <a:ea typeface="Times New Roman"/>
              <a:cs typeface="Times New Roman"/>
              <a:sym typeface="Times New Roman"/>
            </a:endParaRPr>
          </a:p>
        </p:txBody>
      </p:sp>
      <p:grpSp>
        <p:nvGrpSpPr>
          <p:cNvPr id="1939" name="Google Shape;1939;p53"/>
          <p:cNvGrpSpPr/>
          <p:nvPr/>
        </p:nvGrpSpPr>
        <p:grpSpPr>
          <a:xfrm>
            <a:off x="3886200" y="3509963"/>
            <a:ext cx="1387475" cy="1138237"/>
            <a:chOff x="3886200" y="3509963"/>
            <a:chExt cx="1387475" cy="1138237"/>
          </a:xfrm>
        </p:grpSpPr>
        <p:sp>
          <p:nvSpPr>
            <p:cNvPr id="1940" name="Google Shape;1940;p53"/>
            <p:cNvSpPr/>
            <p:nvPr/>
          </p:nvSpPr>
          <p:spPr>
            <a:xfrm>
              <a:off x="3886200" y="3509963"/>
              <a:ext cx="1387475" cy="1138237"/>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1941" name="Google Shape;1941;p53"/>
            <p:cNvSpPr/>
            <p:nvPr/>
          </p:nvSpPr>
          <p:spPr>
            <a:xfrm>
              <a:off x="3962400" y="3759200"/>
              <a:ext cx="1311275" cy="584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FFFF00"/>
                  </a:solidFill>
                  <a:latin typeface="Arial"/>
                  <a:ea typeface="Arial"/>
                  <a:cs typeface="Arial"/>
                  <a:sym typeface="Arial"/>
                </a:rPr>
                <a:t>Hough</a:t>
              </a:r>
              <a:endParaRPr/>
            </a:p>
            <a:p>
              <a:pPr indent="0" lvl="0" marL="0" marR="0" rtl="0" algn="l">
                <a:spcBef>
                  <a:spcPts val="0"/>
                </a:spcBef>
                <a:spcAft>
                  <a:spcPts val="0"/>
                </a:spcAft>
                <a:buNone/>
              </a:pPr>
              <a:r>
                <a:rPr b="1" lang="en-US" sz="1600">
                  <a:solidFill>
                    <a:srgbClr val="FFFF00"/>
                  </a:solidFill>
                  <a:latin typeface="Arial"/>
                  <a:ea typeface="Arial"/>
                  <a:cs typeface="Arial"/>
                  <a:sym typeface="Arial"/>
                </a:rPr>
                <a:t>Transform</a:t>
              </a:r>
              <a:endParaRPr sz="1600">
                <a:solidFill>
                  <a:srgbClr val="FFFF00"/>
                </a:solidFill>
                <a:latin typeface="Times New Roman"/>
                <a:ea typeface="Times New Roman"/>
                <a:cs typeface="Times New Roman"/>
                <a:sym typeface="Times New Roman"/>
              </a:endParaRPr>
            </a:p>
          </p:txBody>
        </p:sp>
      </p:grpSp>
      <p:grpSp>
        <p:nvGrpSpPr>
          <p:cNvPr id="1942" name="Google Shape;1942;p53"/>
          <p:cNvGrpSpPr/>
          <p:nvPr/>
        </p:nvGrpSpPr>
        <p:grpSpPr>
          <a:xfrm>
            <a:off x="-46625" y="2439401"/>
            <a:ext cx="4542425" cy="4037599"/>
            <a:chOff x="-46625" y="2363201"/>
            <a:chExt cx="4542425" cy="4037599"/>
          </a:xfrm>
        </p:grpSpPr>
        <p:sp>
          <p:nvSpPr>
            <p:cNvPr id="1943" name="Google Shape;1943;p53"/>
            <p:cNvSpPr/>
            <p:nvPr/>
          </p:nvSpPr>
          <p:spPr>
            <a:xfrm>
              <a:off x="106997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44" name="Google Shape;1944;p53"/>
            <p:cNvSpPr/>
            <p:nvPr/>
          </p:nvSpPr>
          <p:spPr>
            <a:xfrm>
              <a:off x="7969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45" name="Google Shape;1945;p53"/>
            <p:cNvSpPr/>
            <p:nvPr/>
          </p:nvSpPr>
          <p:spPr>
            <a:xfrm>
              <a:off x="10255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46" name="Google Shape;1946;p53"/>
            <p:cNvSpPr/>
            <p:nvPr/>
          </p:nvSpPr>
          <p:spPr>
            <a:xfrm>
              <a:off x="12541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47" name="Google Shape;1947;p53"/>
            <p:cNvSpPr/>
            <p:nvPr/>
          </p:nvSpPr>
          <p:spPr>
            <a:xfrm>
              <a:off x="14827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48" name="Google Shape;1948;p53"/>
            <p:cNvSpPr/>
            <p:nvPr/>
          </p:nvSpPr>
          <p:spPr>
            <a:xfrm>
              <a:off x="17033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49" name="Google Shape;1949;p53"/>
            <p:cNvSpPr/>
            <p:nvPr/>
          </p:nvSpPr>
          <p:spPr>
            <a:xfrm>
              <a:off x="19319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50" name="Google Shape;1950;p53"/>
            <p:cNvSpPr/>
            <p:nvPr/>
          </p:nvSpPr>
          <p:spPr>
            <a:xfrm>
              <a:off x="21605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51" name="Google Shape;1951;p53"/>
            <p:cNvSpPr/>
            <p:nvPr/>
          </p:nvSpPr>
          <p:spPr>
            <a:xfrm>
              <a:off x="23891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52" name="Google Shape;1952;p53"/>
            <p:cNvSpPr/>
            <p:nvPr/>
          </p:nvSpPr>
          <p:spPr>
            <a:xfrm>
              <a:off x="2609850"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53" name="Google Shape;1953;p53"/>
            <p:cNvSpPr/>
            <p:nvPr/>
          </p:nvSpPr>
          <p:spPr>
            <a:xfrm>
              <a:off x="5683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54" name="Google Shape;1954;p53"/>
            <p:cNvSpPr/>
            <p:nvPr/>
          </p:nvSpPr>
          <p:spPr>
            <a:xfrm>
              <a:off x="7969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55" name="Google Shape;1955;p53"/>
            <p:cNvSpPr/>
            <p:nvPr/>
          </p:nvSpPr>
          <p:spPr>
            <a:xfrm>
              <a:off x="10255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56" name="Google Shape;1956;p53"/>
            <p:cNvSpPr/>
            <p:nvPr/>
          </p:nvSpPr>
          <p:spPr>
            <a:xfrm>
              <a:off x="12541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57" name="Google Shape;1957;p53"/>
            <p:cNvSpPr/>
            <p:nvPr/>
          </p:nvSpPr>
          <p:spPr>
            <a:xfrm>
              <a:off x="14827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58" name="Google Shape;1958;p53"/>
            <p:cNvSpPr/>
            <p:nvPr/>
          </p:nvSpPr>
          <p:spPr>
            <a:xfrm>
              <a:off x="17033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59" name="Google Shape;1959;p53"/>
            <p:cNvSpPr/>
            <p:nvPr/>
          </p:nvSpPr>
          <p:spPr>
            <a:xfrm>
              <a:off x="19319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60" name="Google Shape;1960;p53"/>
            <p:cNvSpPr/>
            <p:nvPr/>
          </p:nvSpPr>
          <p:spPr>
            <a:xfrm>
              <a:off x="21605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61" name="Google Shape;1961;p53"/>
            <p:cNvSpPr/>
            <p:nvPr/>
          </p:nvSpPr>
          <p:spPr>
            <a:xfrm>
              <a:off x="23891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62" name="Google Shape;1962;p53"/>
            <p:cNvSpPr/>
            <p:nvPr/>
          </p:nvSpPr>
          <p:spPr>
            <a:xfrm>
              <a:off x="2609850"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63" name="Google Shape;1963;p53"/>
            <p:cNvSpPr/>
            <p:nvPr/>
          </p:nvSpPr>
          <p:spPr>
            <a:xfrm>
              <a:off x="5683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64" name="Google Shape;1964;p53"/>
            <p:cNvSpPr/>
            <p:nvPr/>
          </p:nvSpPr>
          <p:spPr>
            <a:xfrm>
              <a:off x="7969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65" name="Google Shape;1965;p53"/>
            <p:cNvSpPr/>
            <p:nvPr/>
          </p:nvSpPr>
          <p:spPr>
            <a:xfrm>
              <a:off x="10255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66" name="Google Shape;1966;p53"/>
            <p:cNvSpPr/>
            <p:nvPr/>
          </p:nvSpPr>
          <p:spPr>
            <a:xfrm>
              <a:off x="12541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67" name="Google Shape;1967;p53"/>
            <p:cNvSpPr/>
            <p:nvPr/>
          </p:nvSpPr>
          <p:spPr>
            <a:xfrm>
              <a:off x="14827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68" name="Google Shape;1968;p53"/>
            <p:cNvSpPr/>
            <p:nvPr/>
          </p:nvSpPr>
          <p:spPr>
            <a:xfrm>
              <a:off x="1703388"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69" name="Google Shape;1969;p53"/>
            <p:cNvSpPr/>
            <p:nvPr/>
          </p:nvSpPr>
          <p:spPr>
            <a:xfrm>
              <a:off x="2160588"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70" name="Google Shape;1970;p53"/>
            <p:cNvSpPr/>
            <p:nvPr/>
          </p:nvSpPr>
          <p:spPr>
            <a:xfrm>
              <a:off x="2389188"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71" name="Google Shape;1971;p53"/>
            <p:cNvSpPr/>
            <p:nvPr/>
          </p:nvSpPr>
          <p:spPr>
            <a:xfrm>
              <a:off x="2609850"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72" name="Google Shape;1972;p53"/>
            <p:cNvSpPr/>
            <p:nvPr/>
          </p:nvSpPr>
          <p:spPr>
            <a:xfrm>
              <a:off x="5683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73" name="Google Shape;1973;p53"/>
            <p:cNvSpPr/>
            <p:nvPr/>
          </p:nvSpPr>
          <p:spPr>
            <a:xfrm>
              <a:off x="7969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74" name="Google Shape;1974;p53"/>
            <p:cNvSpPr/>
            <p:nvPr/>
          </p:nvSpPr>
          <p:spPr>
            <a:xfrm>
              <a:off x="10255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75" name="Google Shape;1975;p53"/>
            <p:cNvSpPr/>
            <p:nvPr/>
          </p:nvSpPr>
          <p:spPr>
            <a:xfrm>
              <a:off x="12541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76" name="Google Shape;1976;p53"/>
            <p:cNvSpPr/>
            <p:nvPr/>
          </p:nvSpPr>
          <p:spPr>
            <a:xfrm>
              <a:off x="14827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77" name="Google Shape;1977;p53"/>
            <p:cNvSpPr/>
            <p:nvPr/>
          </p:nvSpPr>
          <p:spPr>
            <a:xfrm>
              <a:off x="17033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78" name="Google Shape;1978;p53"/>
            <p:cNvSpPr/>
            <p:nvPr/>
          </p:nvSpPr>
          <p:spPr>
            <a:xfrm>
              <a:off x="19319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79" name="Google Shape;1979;p53"/>
            <p:cNvSpPr/>
            <p:nvPr/>
          </p:nvSpPr>
          <p:spPr>
            <a:xfrm>
              <a:off x="21605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80" name="Google Shape;1980;p53"/>
            <p:cNvSpPr/>
            <p:nvPr/>
          </p:nvSpPr>
          <p:spPr>
            <a:xfrm>
              <a:off x="23891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81" name="Google Shape;1981;p53"/>
            <p:cNvSpPr/>
            <p:nvPr/>
          </p:nvSpPr>
          <p:spPr>
            <a:xfrm>
              <a:off x="2609850"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82" name="Google Shape;1982;p53"/>
            <p:cNvSpPr/>
            <p:nvPr/>
          </p:nvSpPr>
          <p:spPr>
            <a:xfrm>
              <a:off x="5683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83" name="Google Shape;1983;p53"/>
            <p:cNvSpPr/>
            <p:nvPr/>
          </p:nvSpPr>
          <p:spPr>
            <a:xfrm>
              <a:off x="7969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84" name="Google Shape;1984;p53"/>
            <p:cNvSpPr/>
            <p:nvPr/>
          </p:nvSpPr>
          <p:spPr>
            <a:xfrm>
              <a:off x="10255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85" name="Google Shape;1985;p53"/>
            <p:cNvSpPr/>
            <p:nvPr/>
          </p:nvSpPr>
          <p:spPr>
            <a:xfrm>
              <a:off x="12541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86" name="Google Shape;1986;p53"/>
            <p:cNvSpPr/>
            <p:nvPr/>
          </p:nvSpPr>
          <p:spPr>
            <a:xfrm>
              <a:off x="14827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87" name="Google Shape;1987;p53"/>
            <p:cNvSpPr/>
            <p:nvPr/>
          </p:nvSpPr>
          <p:spPr>
            <a:xfrm>
              <a:off x="1931988"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88" name="Google Shape;1988;p53"/>
            <p:cNvSpPr/>
            <p:nvPr/>
          </p:nvSpPr>
          <p:spPr>
            <a:xfrm>
              <a:off x="2160588"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89" name="Google Shape;1989;p53"/>
            <p:cNvSpPr/>
            <p:nvPr/>
          </p:nvSpPr>
          <p:spPr>
            <a:xfrm>
              <a:off x="2389188"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90" name="Google Shape;1990;p53"/>
            <p:cNvSpPr/>
            <p:nvPr/>
          </p:nvSpPr>
          <p:spPr>
            <a:xfrm>
              <a:off x="2609850"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91" name="Google Shape;1991;p53"/>
            <p:cNvSpPr/>
            <p:nvPr/>
          </p:nvSpPr>
          <p:spPr>
            <a:xfrm>
              <a:off x="5683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92" name="Google Shape;1992;p53"/>
            <p:cNvSpPr/>
            <p:nvPr/>
          </p:nvSpPr>
          <p:spPr>
            <a:xfrm>
              <a:off x="7969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93" name="Google Shape;1993;p53"/>
            <p:cNvSpPr/>
            <p:nvPr/>
          </p:nvSpPr>
          <p:spPr>
            <a:xfrm>
              <a:off x="10255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94" name="Google Shape;1994;p53"/>
            <p:cNvSpPr/>
            <p:nvPr/>
          </p:nvSpPr>
          <p:spPr>
            <a:xfrm>
              <a:off x="12541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95" name="Google Shape;1995;p53"/>
            <p:cNvSpPr/>
            <p:nvPr/>
          </p:nvSpPr>
          <p:spPr>
            <a:xfrm>
              <a:off x="14827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96" name="Google Shape;1996;p53"/>
            <p:cNvSpPr/>
            <p:nvPr/>
          </p:nvSpPr>
          <p:spPr>
            <a:xfrm>
              <a:off x="17033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97" name="Google Shape;1997;p53"/>
            <p:cNvSpPr/>
            <p:nvPr/>
          </p:nvSpPr>
          <p:spPr>
            <a:xfrm>
              <a:off x="19319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98" name="Google Shape;1998;p53"/>
            <p:cNvSpPr/>
            <p:nvPr/>
          </p:nvSpPr>
          <p:spPr>
            <a:xfrm>
              <a:off x="21605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999" name="Google Shape;1999;p53"/>
            <p:cNvSpPr/>
            <p:nvPr/>
          </p:nvSpPr>
          <p:spPr>
            <a:xfrm>
              <a:off x="23891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00" name="Google Shape;2000;p53"/>
            <p:cNvSpPr/>
            <p:nvPr/>
          </p:nvSpPr>
          <p:spPr>
            <a:xfrm>
              <a:off x="2609850"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01" name="Google Shape;2001;p53"/>
            <p:cNvSpPr/>
            <p:nvPr/>
          </p:nvSpPr>
          <p:spPr>
            <a:xfrm>
              <a:off x="5683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02" name="Google Shape;2002;p53"/>
            <p:cNvSpPr/>
            <p:nvPr/>
          </p:nvSpPr>
          <p:spPr>
            <a:xfrm>
              <a:off x="7969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03" name="Google Shape;2003;p53"/>
            <p:cNvSpPr/>
            <p:nvPr/>
          </p:nvSpPr>
          <p:spPr>
            <a:xfrm>
              <a:off x="10255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04" name="Google Shape;2004;p53"/>
            <p:cNvSpPr/>
            <p:nvPr/>
          </p:nvSpPr>
          <p:spPr>
            <a:xfrm>
              <a:off x="12541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05" name="Google Shape;2005;p53"/>
            <p:cNvSpPr/>
            <p:nvPr/>
          </p:nvSpPr>
          <p:spPr>
            <a:xfrm>
              <a:off x="14827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06" name="Google Shape;2006;p53"/>
            <p:cNvSpPr/>
            <p:nvPr/>
          </p:nvSpPr>
          <p:spPr>
            <a:xfrm>
              <a:off x="17033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07" name="Google Shape;2007;p53"/>
            <p:cNvSpPr/>
            <p:nvPr/>
          </p:nvSpPr>
          <p:spPr>
            <a:xfrm>
              <a:off x="19319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08" name="Google Shape;2008;p53"/>
            <p:cNvSpPr/>
            <p:nvPr/>
          </p:nvSpPr>
          <p:spPr>
            <a:xfrm>
              <a:off x="21605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09" name="Google Shape;2009;p53"/>
            <p:cNvSpPr/>
            <p:nvPr/>
          </p:nvSpPr>
          <p:spPr>
            <a:xfrm>
              <a:off x="23891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10" name="Google Shape;2010;p53"/>
            <p:cNvSpPr/>
            <p:nvPr/>
          </p:nvSpPr>
          <p:spPr>
            <a:xfrm>
              <a:off x="2609850"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11" name="Google Shape;2011;p53"/>
            <p:cNvSpPr/>
            <p:nvPr/>
          </p:nvSpPr>
          <p:spPr>
            <a:xfrm>
              <a:off x="5683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12" name="Google Shape;2012;p53"/>
            <p:cNvSpPr/>
            <p:nvPr/>
          </p:nvSpPr>
          <p:spPr>
            <a:xfrm>
              <a:off x="7969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13" name="Google Shape;2013;p53"/>
            <p:cNvSpPr/>
            <p:nvPr/>
          </p:nvSpPr>
          <p:spPr>
            <a:xfrm>
              <a:off x="10255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14" name="Google Shape;2014;p53"/>
            <p:cNvSpPr/>
            <p:nvPr/>
          </p:nvSpPr>
          <p:spPr>
            <a:xfrm>
              <a:off x="14827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15" name="Google Shape;2015;p53"/>
            <p:cNvSpPr/>
            <p:nvPr/>
          </p:nvSpPr>
          <p:spPr>
            <a:xfrm>
              <a:off x="17033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16" name="Google Shape;2016;p53"/>
            <p:cNvSpPr/>
            <p:nvPr/>
          </p:nvSpPr>
          <p:spPr>
            <a:xfrm>
              <a:off x="19319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17" name="Google Shape;2017;p53"/>
            <p:cNvSpPr/>
            <p:nvPr/>
          </p:nvSpPr>
          <p:spPr>
            <a:xfrm>
              <a:off x="21605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18" name="Google Shape;2018;p53"/>
            <p:cNvSpPr/>
            <p:nvPr/>
          </p:nvSpPr>
          <p:spPr>
            <a:xfrm>
              <a:off x="23891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19" name="Google Shape;2019;p53"/>
            <p:cNvSpPr/>
            <p:nvPr/>
          </p:nvSpPr>
          <p:spPr>
            <a:xfrm>
              <a:off x="5683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20" name="Google Shape;2020;p53"/>
            <p:cNvSpPr/>
            <p:nvPr/>
          </p:nvSpPr>
          <p:spPr>
            <a:xfrm>
              <a:off x="7969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21" name="Google Shape;2021;p53"/>
            <p:cNvSpPr/>
            <p:nvPr/>
          </p:nvSpPr>
          <p:spPr>
            <a:xfrm>
              <a:off x="10255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22" name="Google Shape;2022;p53"/>
            <p:cNvSpPr/>
            <p:nvPr/>
          </p:nvSpPr>
          <p:spPr>
            <a:xfrm>
              <a:off x="12541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23" name="Google Shape;2023;p53"/>
            <p:cNvSpPr/>
            <p:nvPr/>
          </p:nvSpPr>
          <p:spPr>
            <a:xfrm>
              <a:off x="14827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24" name="Google Shape;2024;p53"/>
            <p:cNvSpPr/>
            <p:nvPr/>
          </p:nvSpPr>
          <p:spPr>
            <a:xfrm>
              <a:off x="17033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25" name="Google Shape;2025;p53"/>
            <p:cNvSpPr/>
            <p:nvPr/>
          </p:nvSpPr>
          <p:spPr>
            <a:xfrm>
              <a:off x="19319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26" name="Google Shape;2026;p53"/>
            <p:cNvSpPr/>
            <p:nvPr/>
          </p:nvSpPr>
          <p:spPr>
            <a:xfrm>
              <a:off x="21605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27" name="Google Shape;2027;p53"/>
            <p:cNvSpPr/>
            <p:nvPr/>
          </p:nvSpPr>
          <p:spPr>
            <a:xfrm>
              <a:off x="23891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28" name="Google Shape;2028;p53"/>
            <p:cNvSpPr/>
            <p:nvPr/>
          </p:nvSpPr>
          <p:spPr>
            <a:xfrm>
              <a:off x="2609850"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29" name="Google Shape;2029;p53"/>
            <p:cNvSpPr/>
            <p:nvPr/>
          </p:nvSpPr>
          <p:spPr>
            <a:xfrm>
              <a:off x="5683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30" name="Google Shape;2030;p53"/>
            <p:cNvSpPr/>
            <p:nvPr/>
          </p:nvSpPr>
          <p:spPr>
            <a:xfrm>
              <a:off x="7969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31" name="Google Shape;2031;p53"/>
            <p:cNvSpPr/>
            <p:nvPr/>
          </p:nvSpPr>
          <p:spPr>
            <a:xfrm>
              <a:off x="10255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32" name="Google Shape;2032;p53"/>
            <p:cNvSpPr/>
            <p:nvPr/>
          </p:nvSpPr>
          <p:spPr>
            <a:xfrm>
              <a:off x="12541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33" name="Google Shape;2033;p53"/>
            <p:cNvSpPr/>
            <p:nvPr/>
          </p:nvSpPr>
          <p:spPr>
            <a:xfrm>
              <a:off x="14827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34" name="Google Shape;2034;p53"/>
            <p:cNvSpPr/>
            <p:nvPr/>
          </p:nvSpPr>
          <p:spPr>
            <a:xfrm>
              <a:off x="17033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35" name="Google Shape;2035;p53"/>
            <p:cNvSpPr/>
            <p:nvPr/>
          </p:nvSpPr>
          <p:spPr>
            <a:xfrm>
              <a:off x="19319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36" name="Google Shape;2036;p53"/>
            <p:cNvSpPr/>
            <p:nvPr/>
          </p:nvSpPr>
          <p:spPr>
            <a:xfrm>
              <a:off x="21605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37" name="Google Shape;2037;p53"/>
            <p:cNvSpPr/>
            <p:nvPr/>
          </p:nvSpPr>
          <p:spPr>
            <a:xfrm>
              <a:off x="23891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38" name="Google Shape;2038;p53"/>
            <p:cNvSpPr/>
            <p:nvPr/>
          </p:nvSpPr>
          <p:spPr>
            <a:xfrm>
              <a:off x="2609850"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39" name="Google Shape;2039;p53"/>
            <p:cNvSpPr/>
            <p:nvPr/>
          </p:nvSpPr>
          <p:spPr>
            <a:xfrm>
              <a:off x="28305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40" name="Google Shape;2040;p53"/>
            <p:cNvSpPr/>
            <p:nvPr/>
          </p:nvSpPr>
          <p:spPr>
            <a:xfrm>
              <a:off x="30591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41" name="Google Shape;2041;p53"/>
            <p:cNvSpPr/>
            <p:nvPr/>
          </p:nvSpPr>
          <p:spPr>
            <a:xfrm>
              <a:off x="32877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42" name="Google Shape;2042;p53"/>
            <p:cNvSpPr/>
            <p:nvPr/>
          </p:nvSpPr>
          <p:spPr>
            <a:xfrm>
              <a:off x="35163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43" name="Google Shape;2043;p53"/>
            <p:cNvSpPr/>
            <p:nvPr/>
          </p:nvSpPr>
          <p:spPr>
            <a:xfrm>
              <a:off x="28305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44" name="Google Shape;2044;p53"/>
            <p:cNvSpPr/>
            <p:nvPr/>
          </p:nvSpPr>
          <p:spPr>
            <a:xfrm>
              <a:off x="30591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45" name="Google Shape;2045;p53"/>
            <p:cNvSpPr/>
            <p:nvPr/>
          </p:nvSpPr>
          <p:spPr>
            <a:xfrm>
              <a:off x="32877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46" name="Google Shape;2046;p53"/>
            <p:cNvSpPr/>
            <p:nvPr/>
          </p:nvSpPr>
          <p:spPr>
            <a:xfrm>
              <a:off x="35163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47" name="Google Shape;2047;p53"/>
            <p:cNvSpPr/>
            <p:nvPr/>
          </p:nvSpPr>
          <p:spPr>
            <a:xfrm>
              <a:off x="28305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48" name="Google Shape;2048;p53"/>
            <p:cNvSpPr/>
            <p:nvPr/>
          </p:nvSpPr>
          <p:spPr>
            <a:xfrm>
              <a:off x="30591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49" name="Google Shape;2049;p53"/>
            <p:cNvSpPr/>
            <p:nvPr/>
          </p:nvSpPr>
          <p:spPr>
            <a:xfrm>
              <a:off x="32877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50" name="Google Shape;2050;p53"/>
            <p:cNvSpPr/>
            <p:nvPr/>
          </p:nvSpPr>
          <p:spPr>
            <a:xfrm>
              <a:off x="35163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51" name="Google Shape;2051;p53"/>
            <p:cNvSpPr/>
            <p:nvPr/>
          </p:nvSpPr>
          <p:spPr>
            <a:xfrm>
              <a:off x="28305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52" name="Google Shape;2052;p53"/>
            <p:cNvSpPr/>
            <p:nvPr/>
          </p:nvSpPr>
          <p:spPr>
            <a:xfrm>
              <a:off x="30591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53" name="Google Shape;2053;p53"/>
            <p:cNvSpPr/>
            <p:nvPr/>
          </p:nvSpPr>
          <p:spPr>
            <a:xfrm>
              <a:off x="32877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54" name="Google Shape;2054;p53"/>
            <p:cNvSpPr/>
            <p:nvPr/>
          </p:nvSpPr>
          <p:spPr>
            <a:xfrm>
              <a:off x="35163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55" name="Google Shape;2055;p53"/>
            <p:cNvSpPr/>
            <p:nvPr/>
          </p:nvSpPr>
          <p:spPr>
            <a:xfrm>
              <a:off x="28305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56" name="Google Shape;2056;p53"/>
            <p:cNvSpPr/>
            <p:nvPr/>
          </p:nvSpPr>
          <p:spPr>
            <a:xfrm>
              <a:off x="30591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57" name="Google Shape;2057;p53"/>
            <p:cNvSpPr/>
            <p:nvPr/>
          </p:nvSpPr>
          <p:spPr>
            <a:xfrm>
              <a:off x="32877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58" name="Google Shape;2058;p53"/>
            <p:cNvSpPr/>
            <p:nvPr/>
          </p:nvSpPr>
          <p:spPr>
            <a:xfrm>
              <a:off x="35163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59" name="Google Shape;2059;p53"/>
            <p:cNvSpPr/>
            <p:nvPr/>
          </p:nvSpPr>
          <p:spPr>
            <a:xfrm>
              <a:off x="28305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60" name="Google Shape;2060;p53"/>
            <p:cNvSpPr/>
            <p:nvPr/>
          </p:nvSpPr>
          <p:spPr>
            <a:xfrm>
              <a:off x="30591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61" name="Google Shape;2061;p53"/>
            <p:cNvSpPr/>
            <p:nvPr/>
          </p:nvSpPr>
          <p:spPr>
            <a:xfrm>
              <a:off x="32877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62" name="Google Shape;2062;p53"/>
            <p:cNvSpPr/>
            <p:nvPr/>
          </p:nvSpPr>
          <p:spPr>
            <a:xfrm>
              <a:off x="35163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63" name="Google Shape;2063;p53"/>
            <p:cNvSpPr/>
            <p:nvPr/>
          </p:nvSpPr>
          <p:spPr>
            <a:xfrm>
              <a:off x="28305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64" name="Google Shape;2064;p53"/>
            <p:cNvSpPr/>
            <p:nvPr/>
          </p:nvSpPr>
          <p:spPr>
            <a:xfrm>
              <a:off x="30591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65" name="Google Shape;2065;p53"/>
            <p:cNvSpPr/>
            <p:nvPr/>
          </p:nvSpPr>
          <p:spPr>
            <a:xfrm>
              <a:off x="32877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66" name="Google Shape;2066;p53"/>
            <p:cNvSpPr/>
            <p:nvPr/>
          </p:nvSpPr>
          <p:spPr>
            <a:xfrm>
              <a:off x="35163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67" name="Google Shape;2067;p53"/>
            <p:cNvSpPr/>
            <p:nvPr/>
          </p:nvSpPr>
          <p:spPr>
            <a:xfrm>
              <a:off x="28305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68" name="Google Shape;2068;p53"/>
            <p:cNvSpPr/>
            <p:nvPr/>
          </p:nvSpPr>
          <p:spPr>
            <a:xfrm>
              <a:off x="30591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69" name="Google Shape;2069;p53"/>
            <p:cNvSpPr/>
            <p:nvPr/>
          </p:nvSpPr>
          <p:spPr>
            <a:xfrm>
              <a:off x="32877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70" name="Google Shape;2070;p53"/>
            <p:cNvSpPr/>
            <p:nvPr/>
          </p:nvSpPr>
          <p:spPr>
            <a:xfrm>
              <a:off x="35163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71" name="Google Shape;2071;p53"/>
            <p:cNvSpPr/>
            <p:nvPr/>
          </p:nvSpPr>
          <p:spPr>
            <a:xfrm>
              <a:off x="28305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72" name="Google Shape;2072;p53"/>
            <p:cNvSpPr/>
            <p:nvPr/>
          </p:nvSpPr>
          <p:spPr>
            <a:xfrm>
              <a:off x="30591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73" name="Google Shape;2073;p53"/>
            <p:cNvSpPr/>
            <p:nvPr/>
          </p:nvSpPr>
          <p:spPr>
            <a:xfrm>
              <a:off x="32877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74" name="Google Shape;2074;p53"/>
            <p:cNvSpPr/>
            <p:nvPr/>
          </p:nvSpPr>
          <p:spPr>
            <a:xfrm>
              <a:off x="35163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75" name="Google Shape;2075;p53"/>
            <p:cNvSpPr/>
            <p:nvPr/>
          </p:nvSpPr>
          <p:spPr>
            <a:xfrm>
              <a:off x="28305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76" name="Google Shape;2076;p53"/>
            <p:cNvSpPr/>
            <p:nvPr/>
          </p:nvSpPr>
          <p:spPr>
            <a:xfrm>
              <a:off x="30591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77" name="Google Shape;2077;p53"/>
            <p:cNvSpPr/>
            <p:nvPr/>
          </p:nvSpPr>
          <p:spPr>
            <a:xfrm>
              <a:off x="32877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78" name="Google Shape;2078;p53"/>
            <p:cNvSpPr/>
            <p:nvPr/>
          </p:nvSpPr>
          <p:spPr>
            <a:xfrm>
              <a:off x="35163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79" name="Google Shape;2079;p53"/>
            <p:cNvSpPr/>
            <p:nvPr/>
          </p:nvSpPr>
          <p:spPr>
            <a:xfrm>
              <a:off x="5683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80" name="Google Shape;2080;p53"/>
            <p:cNvSpPr/>
            <p:nvPr/>
          </p:nvSpPr>
          <p:spPr>
            <a:xfrm>
              <a:off x="7969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81" name="Google Shape;2081;p53"/>
            <p:cNvSpPr/>
            <p:nvPr/>
          </p:nvSpPr>
          <p:spPr>
            <a:xfrm>
              <a:off x="10255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82" name="Google Shape;2082;p53"/>
            <p:cNvSpPr/>
            <p:nvPr/>
          </p:nvSpPr>
          <p:spPr>
            <a:xfrm>
              <a:off x="12541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83" name="Google Shape;2083;p53"/>
            <p:cNvSpPr/>
            <p:nvPr/>
          </p:nvSpPr>
          <p:spPr>
            <a:xfrm>
              <a:off x="14827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84" name="Google Shape;2084;p53"/>
            <p:cNvSpPr/>
            <p:nvPr/>
          </p:nvSpPr>
          <p:spPr>
            <a:xfrm>
              <a:off x="17033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85" name="Google Shape;2085;p53"/>
            <p:cNvSpPr/>
            <p:nvPr/>
          </p:nvSpPr>
          <p:spPr>
            <a:xfrm>
              <a:off x="19319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86" name="Google Shape;2086;p53"/>
            <p:cNvSpPr/>
            <p:nvPr/>
          </p:nvSpPr>
          <p:spPr>
            <a:xfrm>
              <a:off x="21605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87" name="Google Shape;2087;p53"/>
            <p:cNvSpPr/>
            <p:nvPr/>
          </p:nvSpPr>
          <p:spPr>
            <a:xfrm>
              <a:off x="23891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88" name="Google Shape;2088;p53"/>
            <p:cNvSpPr/>
            <p:nvPr/>
          </p:nvSpPr>
          <p:spPr>
            <a:xfrm>
              <a:off x="2609850"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89" name="Google Shape;2089;p53"/>
            <p:cNvSpPr/>
            <p:nvPr/>
          </p:nvSpPr>
          <p:spPr>
            <a:xfrm>
              <a:off x="5683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90" name="Google Shape;2090;p53"/>
            <p:cNvSpPr/>
            <p:nvPr/>
          </p:nvSpPr>
          <p:spPr>
            <a:xfrm>
              <a:off x="7969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91" name="Google Shape;2091;p53"/>
            <p:cNvSpPr/>
            <p:nvPr/>
          </p:nvSpPr>
          <p:spPr>
            <a:xfrm>
              <a:off x="10255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92" name="Google Shape;2092;p53"/>
            <p:cNvSpPr/>
            <p:nvPr/>
          </p:nvSpPr>
          <p:spPr>
            <a:xfrm>
              <a:off x="12541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93" name="Google Shape;2093;p53"/>
            <p:cNvSpPr/>
            <p:nvPr/>
          </p:nvSpPr>
          <p:spPr>
            <a:xfrm>
              <a:off x="14827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94" name="Google Shape;2094;p53"/>
            <p:cNvSpPr/>
            <p:nvPr/>
          </p:nvSpPr>
          <p:spPr>
            <a:xfrm>
              <a:off x="17033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95" name="Google Shape;2095;p53"/>
            <p:cNvSpPr/>
            <p:nvPr/>
          </p:nvSpPr>
          <p:spPr>
            <a:xfrm>
              <a:off x="19319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96" name="Google Shape;2096;p53"/>
            <p:cNvSpPr/>
            <p:nvPr/>
          </p:nvSpPr>
          <p:spPr>
            <a:xfrm>
              <a:off x="21605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97" name="Google Shape;2097;p53"/>
            <p:cNvSpPr/>
            <p:nvPr/>
          </p:nvSpPr>
          <p:spPr>
            <a:xfrm>
              <a:off x="23891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98" name="Google Shape;2098;p53"/>
            <p:cNvSpPr/>
            <p:nvPr/>
          </p:nvSpPr>
          <p:spPr>
            <a:xfrm>
              <a:off x="2609850"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099" name="Google Shape;2099;p53"/>
            <p:cNvSpPr/>
            <p:nvPr/>
          </p:nvSpPr>
          <p:spPr>
            <a:xfrm>
              <a:off x="3124200" y="54991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00" name="Google Shape;2100;p53"/>
            <p:cNvSpPr/>
            <p:nvPr/>
          </p:nvSpPr>
          <p:spPr>
            <a:xfrm>
              <a:off x="3059113"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01" name="Google Shape;2101;p53"/>
            <p:cNvSpPr/>
            <p:nvPr/>
          </p:nvSpPr>
          <p:spPr>
            <a:xfrm>
              <a:off x="3287713"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02" name="Google Shape;2102;p53"/>
            <p:cNvSpPr/>
            <p:nvPr/>
          </p:nvSpPr>
          <p:spPr>
            <a:xfrm>
              <a:off x="3516313"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03" name="Google Shape;2103;p53"/>
            <p:cNvSpPr/>
            <p:nvPr/>
          </p:nvSpPr>
          <p:spPr>
            <a:xfrm>
              <a:off x="28305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04" name="Google Shape;2104;p53"/>
            <p:cNvSpPr/>
            <p:nvPr/>
          </p:nvSpPr>
          <p:spPr>
            <a:xfrm>
              <a:off x="30591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05" name="Google Shape;2105;p53"/>
            <p:cNvSpPr/>
            <p:nvPr/>
          </p:nvSpPr>
          <p:spPr>
            <a:xfrm>
              <a:off x="32877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06" name="Google Shape;2106;p53"/>
            <p:cNvSpPr/>
            <p:nvPr/>
          </p:nvSpPr>
          <p:spPr>
            <a:xfrm>
              <a:off x="35163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07" name="Google Shape;2107;p53"/>
            <p:cNvSpPr/>
            <p:nvPr/>
          </p:nvSpPr>
          <p:spPr>
            <a:xfrm>
              <a:off x="550863" y="30099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08" name="Google Shape;2108;p53"/>
            <p:cNvSpPr/>
            <p:nvPr/>
          </p:nvSpPr>
          <p:spPr>
            <a:xfrm rot="-1236857">
              <a:off x="4763" y="2513013"/>
              <a:ext cx="935037"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(0,0)</a:t>
              </a:r>
              <a:endParaRPr sz="2400">
                <a:solidFill>
                  <a:schemeClr val="dk1"/>
                </a:solidFill>
                <a:latin typeface="Times New Roman"/>
                <a:ea typeface="Times New Roman"/>
                <a:cs typeface="Times New Roman"/>
                <a:sym typeface="Times New Roman"/>
              </a:endParaRPr>
            </a:p>
          </p:txBody>
        </p:sp>
        <p:cxnSp>
          <p:nvCxnSpPr>
            <p:cNvPr id="2109" name="Google Shape;2109;p53"/>
            <p:cNvCxnSpPr/>
            <p:nvPr/>
          </p:nvCxnSpPr>
          <p:spPr>
            <a:xfrm>
              <a:off x="512064" y="2971800"/>
              <a:ext cx="0" cy="3276600"/>
            </a:xfrm>
            <a:prstGeom prst="straightConnector1">
              <a:avLst/>
            </a:prstGeom>
            <a:noFill/>
            <a:ln cap="flat" cmpd="sng" w="38100">
              <a:solidFill>
                <a:srgbClr val="660066"/>
              </a:solidFill>
              <a:prstDash val="solid"/>
              <a:round/>
              <a:headEnd len="sm" w="sm" type="none"/>
              <a:tailEnd len="sm" w="sm" type="none"/>
            </a:ln>
          </p:spPr>
        </p:cxnSp>
        <p:cxnSp>
          <p:nvCxnSpPr>
            <p:cNvPr id="2110" name="Google Shape;2110;p53"/>
            <p:cNvCxnSpPr/>
            <p:nvPr/>
          </p:nvCxnSpPr>
          <p:spPr>
            <a:xfrm>
              <a:off x="533400" y="2947416"/>
              <a:ext cx="3657600" cy="0"/>
            </a:xfrm>
            <a:prstGeom prst="straightConnector1">
              <a:avLst/>
            </a:prstGeom>
            <a:noFill/>
            <a:ln cap="flat" cmpd="sng" w="38100">
              <a:solidFill>
                <a:srgbClr val="660066"/>
              </a:solidFill>
              <a:prstDash val="solid"/>
              <a:round/>
              <a:headEnd len="sm" w="sm" type="none"/>
              <a:tailEnd len="sm" w="sm" type="none"/>
            </a:ln>
          </p:spPr>
        </p:cxnSp>
        <p:sp>
          <p:nvSpPr>
            <p:cNvPr id="2111" name="Google Shape;2111;p53"/>
            <p:cNvSpPr/>
            <p:nvPr/>
          </p:nvSpPr>
          <p:spPr>
            <a:xfrm>
              <a:off x="3965575" y="2738438"/>
              <a:ext cx="530225"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2112" name="Google Shape;2112;p53"/>
            <p:cNvSpPr/>
            <p:nvPr/>
          </p:nvSpPr>
          <p:spPr>
            <a:xfrm>
              <a:off x="1981200" y="3810000"/>
              <a:ext cx="11826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B(x</a:t>
              </a:r>
              <a:r>
                <a:rPr baseline="-25000" lang="en-US" sz="2000">
                  <a:solidFill>
                    <a:schemeClr val="dk1"/>
                  </a:solidFill>
                  <a:latin typeface="Times New Roman"/>
                  <a:ea typeface="Times New Roman"/>
                  <a:cs typeface="Times New Roman"/>
                  <a:sym typeface="Times New Roman"/>
                </a:rPr>
                <a:t>2</a:t>
              </a:r>
              <a:r>
                <a:rPr b="1" baseline="-25000" lang="en-US" sz="2000">
                  <a:solidFill>
                    <a:schemeClr val="dk1"/>
                  </a:solidFill>
                  <a:latin typeface="Times New Roman"/>
                  <a:ea typeface="Times New Roman"/>
                  <a:cs typeface="Times New Roman"/>
                  <a:sym typeface="Times New Roman"/>
                </a:rPr>
                <a:t> </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2</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2113" name="Google Shape;2113;p53"/>
            <p:cNvSpPr/>
            <p:nvPr/>
          </p:nvSpPr>
          <p:spPr>
            <a:xfrm>
              <a:off x="2224088" y="3276600"/>
              <a:ext cx="1182687"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A(x</a:t>
              </a:r>
              <a:r>
                <a:rPr baseline="-25000" lang="en-US" sz="2000">
                  <a:solidFill>
                    <a:schemeClr val="dk1"/>
                  </a:solidFill>
                  <a:latin typeface="Times New Roman"/>
                  <a:ea typeface="Times New Roman"/>
                  <a:cs typeface="Times New Roman"/>
                  <a:sym typeface="Times New Roman"/>
                </a:rPr>
                <a:t>1</a:t>
              </a:r>
              <a:r>
                <a:rPr b="1" baseline="-25000" lang="en-US" sz="2000">
                  <a:solidFill>
                    <a:schemeClr val="dk1"/>
                  </a:solidFill>
                  <a:latin typeface="Times New Roman"/>
                  <a:ea typeface="Times New Roman"/>
                  <a:cs typeface="Times New Roman"/>
                  <a:sym typeface="Times New Roman"/>
                </a:rPr>
                <a:t> </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1</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2114" name="Google Shape;2114;p53"/>
            <p:cNvSpPr/>
            <p:nvPr/>
          </p:nvSpPr>
          <p:spPr>
            <a:xfrm>
              <a:off x="304800" y="5938838"/>
              <a:ext cx="4413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x</a:t>
              </a:r>
              <a:endParaRPr sz="2400">
                <a:solidFill>
                  <a:schemeClr val="dk1"/>
                </a:solidFill>
                <a:latin typeface="Times New Roman"/>
                <a:ea typeface="Times New Roman"/>
                <a:cs typeface="Times New Roman"/>
                <a:sym typeface="Times New Roman"/>
              </a:endParaRPr>
            </a:p>
          </p:txBody>
        </p:sp>
        <p:sp>
          <p:nvSpPr>
            <p:cNvPr id="2115" name="Google Shape;2115;p53"/>
            <p:cNvSpPr/>
            <p:nvPr/>
          </p:nvSpPr>
          <p:spPr>
            <a:xfrm>
              <a:off x="3971925" y="2738438"/>
              <a:ext cx="4540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2116" name="Google Shape;2116;p53"/>
            <p:cNvSpPr/>
            <p:nvPr/>
          </p:nvSpPr>
          <p:spPr>
            <a:xfrm>
              <a:off x="2819400" y="52578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17" name="Google Shape;2117;p53"/>
            <p:cNvSpPr/>
            <p:nvPr/>
          </p:nvSpPr>
          <p:spPr>
            <a:xfrm>
              <a:off x="2438400" y="4872038"/>
              <a:ext cx="11826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D(x</a:t>
              </a:r>
              <a:r>
                <a:rPr baseline="-25000" lang="en-US" sz="2000">
                  <a:solidFill>
                    <a:schemeClr val="dk1"/>
                  </a:solidFill>
                  <a:latin typeface="Times New Roman"/>
                  <a:ea typeface="Times New Roman"/>
                  <a:cs typeface="Times New Roman"/>
                  <a:sym typeface="Times New Roman"/>
                </a:rPr>
                <a:t>4</a:t>
              </a:r>
              <a:r>
                <a:rPr b="1" baseline="-25000" lang="en-US" sz="2000">
                  <a:solidFill>
                    <a:schemeClr val="dk1"/>
                  </a:solidFill>
                  <a:latin typeface="Times New Roman"/>
                  <a:ea typeface="Times New Roman"/>
                  <a:cs typeface="Times New Roman"/>
                  <a:sym typeface="Times New Roman"/>
                </a:rPr>
                <a:t> </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4</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2118" name="Google Shape;2118;p53"/>
            <p:cNvSpPr/>
            <p:nvPr/>
          </p:nvSpPr>
          <p:spPr>
            <a:xfrm>
              <a:off x="904875" y="4876800"/>
              <a:ext cx="10683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C(x</a:t>
              </a:r>
              <a:r>
                <a:rPr b="1" baseline="-25000" lang="en-US" sz="2000">
                  <a:solidFill>
                    <a:schemeClr val="dk1"/>
                  </a:solidFill>
                  <a:latin typeface="Times New Roman"/>
                  <a:ea typeface="Times New Roman"/>
                  <a:cs typeface="Times New Roman"/>
                  <a:sym typeface="Times New Roman"/>
                </a:rPr>
                <a:t>3</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3</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2119" name="Google Shape;2119;p53"/>
            <p:cNvSpPr/>
            <p:nvPr/>
          </p:nvSpPr>
          <p:spPr>
            <a:xfrm>
              <a:off x="1905000" y="3457575"/>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120" name="Google Shape;2120;p53"/>
            <p:cNvSpPr/>
            <p:nvPr/>
          </p:nvSpPr>
          <p:spPr>
            <a:xfrm>
              <a:off x="1676400" y="3889375"/>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121" name="Google Shape;2121;p53"/>
            <p:cNvSpPr/>
            <p:nvPr/>
          </p:nvSpPr>
          <p:spPr>
            <a:xfrm>
              <a:off x="1247775" y="4586288"/>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122" name="Google Shape;2122;p53"/>
            <p:cNvSpPr/>
            <p:nvPr/>
          </p:nvSpPr>
          <p:spPr>
            <a:xfrm>
              <a:off x="2590800" y="4575175"/>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0"/>
                                        </p:tgtEl>
                                        <p:attrNameLst>
                                          <p:attrName>style.visibility</p:attrName>
                                        </p:attrNameLst>
                                      </p:cBhvr>
                                      <p:to>
                                        <p:strVal val="visible"/>
                                      </p:to>
                                    </p:set>
                                    <p:animEffect filter="fade" transition="in">
                                      <p:cBhvr>
                                        <p:cTn dur="500"/>
                                        <p:tgtEl>
                                          <p:spTgt spid="1930"/>
                                        </p:tgtEl>
                                      </p:cBhvr>
                                    </p:animEffect>
                                  </p:childTnLst>
                                </p:cTn>
                              </p:par>
                              <p:par>
                                <p:cTn fill="hold" nodeType="withEffect" presetClass="entr" presetID="10" presetSubtype="0">
                                  <p:stCondLst>
                                    <p:cond delay="0"/>
                                  </p:stCondLst>
                                  <p:childTnLst>
                                    <p:set>
                                      <p:cBhvr>
                                        <p:cTn dur="1" fill="hold">
                                          <p:stCondLst>
                                            <p:cond delay="0"/>
                                          </p:stCondLst>
                                        </p:cTn>
                                        <p:tgtEl>
                                          <p:spTgt spid="1929"/>
                                        </p:tgtEl>
                                        <p:attrNameLst>
                                          <p:attrName>style.visibility</p:attrName>
                                        </p:attrNameLst>
                                      </p:cBhvr>
                                      <p:to>
                                        <p:strVal val="visible"/>
                                      </p:to>
                                    </p:set>
                                    <p:animEffect filter="fade" transition="in">
                                      <p:cBhvr>
                                        <p:cTn dur="500"/>
                                        <p:tgtEl>
                                          <p:spTgt spid="19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1"/>
                                        </p:tgtEl>
                                        <p:attrNameLst>
                                          <p:attrName>style.visibility</p:attrName>
                                        </p:attrNameLst>
                                      </p:cBhvr>
                                      <p:to>
                                        <p:strVal val="visible"/>
                                      </p:to>
                                    </p:set>
                                    <p:animEffect filter="fade" transition="in">
                                      <p:cBhvr>
                                        <p:cTn dur="500"/>
                                        <p:tgtEl>
                                          <p:spTgt spid="1931"/>
                                        </p:tgtEl>
                                      </p:cBhvr>
                                    </p:animEffect>
                                  </p:childTnLst>
                                </p:cTn>
                              </p:par>
                              <p:par>
                                <p:cTn fill="hold" nodeType="withEffect" presetClass="entr" presetID="10" presetSubtype="0">
                                  <p:stCondLst>
                                    <p:cond delay="0"/>
                                  </p:stCondLst>
                                  <p:childTnLst>
                                    <p:set>
                                      <p:cBhvr>
                                        <p:cTn dur="1" fill="hold">
                                          <p:stCondLst>
                                            <p:cond delay="0"/>
                                          </p:stCondLst>
                                        </p:cTn>
                                        <p:tgtEl>
                                          <p:spTgt spid="1936"/>
                                        </p:tgtEl>
                                        <p:attrNameLst>
                                          <p:attrName>style.visibility</p:attrName>
                                        </p:attrNameLst>
                                      </p:cBhvr>
                                      <p:to>
                                        <p:strVal val="visible"/>
                                      </p:to>
                                    </p:set>
                                    <p:animEffect filter="fade" transition="in">
                                      <p:cBhvr>
                                        <p:cTn dur="500"/>
                                        <p:tgtEl>
                                          <p:spTgt spid="19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7"/>
                                        </p:tgtEl>
                                        <p:attrNameLst>
                                          <p:attrName>style.visibility</p:attrName>
                                        </p:attrNameLst>
                                      </p:cBhvr>
                                      <p:to>
                                        <p:strVal val="visible"/>
                                      </p:to>
                                    </p:set>
                                    <p:animEffect filter="fade" transition="in">
                                      <p:cBhvr>
                                        <p:cTn dur="500"/>
                                        <p:tgtEl>
                                          <p:spTgt spid="1937"/>
                                        </p:tgtEl>
                                      </p:cBhvr>
                                    </p:animEffect>
                                  </p:childTnLst>
                                </p:cTn>
                              </p:par>
                              <p:par>
                                <p:cTn fill="hold" nodeType="withEffect" presetClass="entr" presetID="10" presetSubtype="0">
                                  <p:stCondLst>
                                    <p:cond delay="0"/>
                                  </p:stCondLst>
                                  <p:childTnLst>
                                    <p:set>
                                      <p:cBhvr>
                                        <p:cTn dur="1" fill="hold">
                                          <p:stCondLst>
                                            <p:cond delay="0"/>
                                          </p:stCondLst>
                                        </p:cTn>
                                        <p:tgtEl>
                                          <p:spTgt spid="1934"/>
                                        </p:tgtEl>
                                        <p:attrNameLst>
                                          <p:attrName>style.visibility</p:attrName>
                                        </p:attrNameLst>
                                      </p:cBhvr>
                                      <p:to>
                                        <p:strVal val="visible"/>
                                      </p:to>
                                    </p:set>
                                    <p:animEffect filter="fade" transition="in">
                                      <p:cBhvr>
                                        <p:cTn dur="500"/>
                                        <p:tgtEl>
                                          <p:spTgt spid="19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8"/>
                                        </p:tgtEl>
                                        <p:attrNameLst>
                                          <p:attrName>style.visibility</p:attrName>
                                        </p:attrNameLst>
                                      </p:cBhvr>
                                      <p:to>
                                        <p:strVal val="visible"/>
                                      </p:to>
                                    </p:set>
                                    <p:animEffect filter="fade" transition="in">
                                      <p:cBhvr>
                                        <p:cTn dur="500"/>
                                        <p:tgtEl>
                                          <p:spTgt spid="1938"/>
                                        </p:tgtEl>
                                      </p:cBhvr>
                                    </p:animEffect>
                                  </p:childTnLst>
                                </p:cTn>
                              </p:par>
                              <p:par>
                                <p:cTn fill="hold" nodeType="withEffect" presetClass="entr" presetID="10" presetSubtype="0">
                                  <p:stCondLst>
                                    <p:cond delay="0"/>
                                  </p:stCondLst>
                                  <p:childTnLst>
                                    <p:set>
                                      <p:cBhvr>
                                        <p:cTn dur="1" fill="hold">
                                          <p:stCondLst>
                                            <p:cond delay="0"/>
                                          </p:stCondLst>
                                        </p:cTn>
                                        <p:tgtEl>
                                          <p:spTgt spid="1935"/>
                                        </p:tgtEl>
                                        <p:attrNameLst>
                                          <p:attrName>style.visibility</p:attrName>
                                        </p:attrNameLst>
                                      </p:cBhvr>
                                      <p:to>
                                        <p:strVal val="visible"/>
                                      </p:to>
                                    </p:set>
                                    <p:animEffect filter="fade" transition="in">
                                      <p:cBhvr>
                                        <p:cTn dur="500"/>
                                        <p:tgtEl>
                                          <p:spTgt spid="19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6" name="Shape 2126"/>
        <p:cNvGrpSpPr/>
        <p:nvPr/>
      </p:nvGrpSpPr>
      <p:grpSpPr>
        <a:xfrm>
          <a:off x="0" y="0"/>
          <a:ext cx="0" cy="0"/>
          <a:chOff x="0" y="0"/>
          <a:chExt cx="0" cy="0"/>
        </a:xfrm>
      </p:grpSpPr>
      <p:sp>
        <p:nvSpPr>
          <p:cNvPr id="2127" name="Google Shape;2127;p54"/>
          <p:cNvSpPr txBox="1"/>
          <p:nvPr/>
        </p:nvSpPr>
        <p:spPr>
          <a:xfrm>
            <a:off x="381000" y="685800"/>
            <a:ext cx="8758238" cy="1066800"/>
          </a:xfrm>
          <a:prstGeom prst="rect">
            <a:avLst/>
          </a:prstGeom>
          <a:noFill/>
          <a:ln>
            <a:noFill/>
          </a:ln>
        </p:spPr>
        <p:txBody>
          <a:bodyPr anchorCtr="0" anchor="t" bIns="45700" lIns="91425" spcFirstLastPara="1" rIns="91425" wrap="square" tIns="45700">
            <a:noAutofit/>
          </a:bodyPr>
          <a:lstStyle/>
          <a:p>
            <a:pPr indent="-571500" lvl="0" marL="571500" marR="0" rtl="0" algn="l">
              <a:spcBef>
                <a:spcPts val="0"/>
              </a:spcBef>
              <a:spcAft>
                <a:spcPts val="0"/>
              </a:spcAft>
              <a:buClr>
                <a:schemeClr val="dk1"/>
              </a:buClr>
              <a:buSzPts val="2800"/>
              <a:buFont typeface="Arial"/>
              <a:buAutoNum type="romanUcParenBoth"/>
            </a:pPr>
            <a:r>
              <a:rPr lang="en-US" sz="2800">
                <a:solidFill>
                  <a:schemeClr val="dk1"/>
                </a:solidFill>
                <a:latin typeface="Arial"/>
                <a:ea typeface="Arial"/>
                <a:cs typeface="Arial"/>
                <a:sym typeface="Arial"/>
              </a:rPr>
              <a:t>Map all the input points from xy plane to ab plane using Hough Transform</a:t>
            </a:r>
            <a:endParaRPr/>
          </a:p>
          <a:p>
            <a:pPr indent="0" lvl="0" marL="0" marR="0" rtl="0" algn="l">
              <a:spcBef>
                <a:spcPts val="560"/>
              </a:spcBef>
              <a:spcAft>
                <a:spcPts val="0"/>
              </a:spcAft>
              <a:buClr>
                <a:schemeClr val="dk1"/>
              </a:buClr>
              <a:buSzPts val="2800"/>
              <a:buFont typeface="Arial"/>
              <a:buNone/>
            </a:pPr>
            <a:r>
              <a:t/>
            </a:r>
            <a:endParaRPr sz="2800">
              <a:solidFill>
                <a:schemeClr val="dk1"/>
              </a:solidFill>
              <a:latin typeface="Arial"/>
              <a:ea typeface="Arial"/>
              <a:cs typeface="Arial"/>
              <a:sym typeface="Arial"/>
            </a:endParaRPr>
          </a:p>
        </p:txBody>
      </p:sp>
      <p:sp>
        <p:nvSpPr>
          <p:cNvPr id="2128" name="Google Shape;2128;p54"/>
          <p:cNvSpPr txBox="1"/>
          <p:nvPr/>
        </p:nvSpPr>
        <p:spPr>
          <a:xfrm>
            <a:off x="376238" y="1752600"/>
            <a:ext cx="8763000" cy="609600"/>
          </a:xfrm>
          <a:prstGeom prst="rect">
            <a:avLst/>
          </a:prstGeom>
          <a:noFill/>
          <a:ln>
            <a:noFill/>
          </a:ln>
        </p:spPr>
        <p:txBody>
          <a:bodyPr anchorCtr="0" anchor="t" bIns="45700" lIns="91425" spcFirstLastPara="1" rIns="91425" wrap="square" tIns="45700">
            <a:noAutofit/>
          </a:bodyPr>
          <a:lstStyle/>
          <a:p>
            <a:pPr indent="-536575" lvl="0" marL="536575" marR="0" rtl="0" algn="l">
              <a:spcBef>
                <a:spcPts val="0"/>
              </a:spcBef>
              <a:spcAft>
                <a:spcPts val="0"/>
              </a:spcAft>
              <a:buClr>
                <a:schemeClr val="dk1"/>
              </a:buClr>
              <a:buSzPts val="2400"/>
              <a:buFont typeface="Arial"/>
              <a:buNone/>
            </a:pPr>
            <a:r>
              <a:rPr lang="en-US" sz="2400">
                <a:solidFill>
                  <a:schemeClr val="dk1"/>
                </a:solidFill>
                <a:latin typeface="Arial"/>
                <a:ea typeface="Arial"/>
                <a:cs typeface="Arial"/>
                <a:sym typeface="Arial"/>
              </a:rPr>
              <a:t>e.g. Consider 4 input points A, B, C and D as shown in figure.</a:t>
            </a:r>
            <a:endParaRPr/>
          </a:p>
        </p:txBody>
      </p:sp>
      <p:sp>
        <p:nvSpPr>
          <p:cNvPr id="2129" name="Google Shape;2129;p54"/>
          <p:cNvSpPr/>
          <p:nvPr/>
        </p:nvSpPr>
        <p:spPr>
          <a:xfrm>
            <a:off x="304800" y="76200"/>
            <a:ext cx="7558088" cy="584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200">
                <a:solidFill>
                  <a:srgbClr val="AB3B9B"/>
                </a:solidFill>
                <a:latin typeface="Times New Roman"/>
                <a:ea typeface="Times New Roman"/>
                <a:cs typeface="Times New Roman"/>
                <a:sym typeface="Times New Roman"/>
              </a:rPr>
              <a:t>(2)  Edge Linking using Hough Transform    </a:t>
            </a:r>
            <a:endParaRPr sz="3200">
              <a:solidFill>
                <a:srgbClr val="AB3B9B"/>
              </a:solidFill>
              <a:latin typeface="Times New Roman"/>
              <a:ea typeface="Times New Roman"/>
              <a:cs typeface="Times New Roman"/>
              <a:sym typeface="Times New Roman"/>
            </a:endParaRPr>
          </a:p>
        </p:txBody>
      </p:sp>
      <p:sp>
        <p:nvSpPr>
          <p:cNvPr id="2130" name="Google Shape;2130;p54"/>
          <p:cNvSpPr/>
          <p:nvPr/>
        </p:nvSpPr>
        <p:spPr>
          <a:xfrm>
            <a:off x="601821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31" name="Google Shape;2131;p54"/>
          <p:cNvSpPr/>
          <p:nvPr/>
        </p:nvSpPr>
        <p:spPr>
          <a:xfrm>
            <a:off x="57451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32" name="Google Shape;2132;p54"/>
          <p:cNvSpPr/>
          <p:nvPr/>
        </p:nvSpPr>
        <p:spPr>
          <a:xfrm>
            <a:off x="59737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33" name="Google Shape;2133;p54"/>
          <p:cNvSpPr/>
          <p:nvPr/>
        </p:nvSpPr>
        <p:spPr>
          <a:xfrm>
            <a:off x="62023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34" name="Google Shape;2134;p54"/>
          <p:cNvSpPr/>
          <p:nvPr/>
        </p:nvSpPr>
        <p:spPr>
          <a:xfrm>
            <a:off x="6430963"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35" name="Google Shape;2135;p54"/>
          <p:cNvSpPr/>
          <p:nvPr/>
        </p:nvSpPr>
        <p:spPr>
          <a:xfrm>
            <a:off x="66516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36" name="Google Shape;2136;p54"/>
          <p:cNvSpPr/>
          <p:nvPr/>
        </p:nvSpPr>
        <p:spPr>
          <a:xfrm>
            <a:off x="68802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37" name="Google Shape;2137;p54"/>
          <p:cNvSpPr/>
          <p:nvPr/>
        </p:nvSpPr>
        <p:spPr>
          <a:xfrm>
            <a:off x="71088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38" name="Google Shape;2138;p54"/>
          <p:cNvSpPr/>
          <p:nvPr/>
        </p:nvSpPr>
        <p:spPr>
          <a:xfrm>
            <a:off x="7337425"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39" name="Google Shape;2139;p54"/>
          <p:cNvSpPr/>
          <p:nvPr/>
        </p:nvSpPr>
        <p:spPr>
          <a:xfrm>
            <a:off x="7558088"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40" name="Google Shape;2140;p54"/>
          <p:cNvSpPr/>
          <p:nvPr/>
        </p:nvSpPr>
        <p:spPr>
          <a:xfrm>
            <a:off x="55165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41" name="Google Shape;2141;p54"/>
          <p:cNvSpPr/>
          <p:nvPr/>
        </p:nvSpPr>
        <p:spPr>
          <a:xfrm>
            <a:off x="5743575" y="32988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sp>
        <p:nvSpPr>
          <p:cNvPr id="2142" name="Google Shape;2142;p54"/>
          <p:cNvSpPr/>
          <p:nvPr/>
        </p:nvSpPr>
        <p:spPr>
          <a:xfrm>
            <a:off x="59737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43" name="Google Shape;2143;p54"/>
          <p:cNvSpPr/>
          <p:nvPr/>
        </p:nvSpPr>
        <p:spPr>
          <a:xfrm>
            <a:off x="62023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44" name="Google Shape;2144;p54"/>
          <p:cNvSpPr/>
          <p:nvPr/>
        </p:nvSpPr>
        <p:spPr>
          <a:xfrm>
            <a:off x="6430963"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45" name="Google Shape;2145;p54"/>
          <p:cNvSpPr/>
          <p:nvPr/>
        </p:nvSpPr>
        <p:spPr>
          <a:xfrm>
            <a:off x="66516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46" name="Google Shape;2146;p54"/>
          <p:cNvSpPr/>
          <p:nvPr/>
        </p:nvSpPr>
        <p:spPr>
          <a:xfrm>
            <a:off x="68802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47" name="Google Shape;2147;p54"/>
          <p:cNvSpPr/>
          <p:nvPr/>
        </p:nvSpPr>
        <p:spPr>
          <a:xfrm>
            <a:off x="71088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48" name="Google Shape;2148;p54"/>
          <p:cNvSpPr/>
          <p:nvPr/>
        </p:nvSpPr>
        <p:spPr>
          <a:xfrm>
            <a:off x="7337425"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49" name="Google Shape;2149;p54"/>
          <p:cNvSpPr/>
          <p:nvPr/>
        </p:nvSpPr>
        <p:spPr>
          <a:xfrm>
            <a:off x="7558088"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50" name="Google Shape;2150;p54"/>
          <p:cNvSpPr/>
          <p:nvPr/>
        </p:nvSpPr>
        <p:spPr>
          <a:xfrm>
            <a:off x="55165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51" name="Google Shape;2151;p54"/>
          <p:cNvSpPr/>
          <p:nvPr/>
        </p:nvSpPr>
        <p:spPr>
          <a:xfrm>
            <a:off x="57451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52" name="Google Shape;2152;p54"/>
          <p:cNvSpPr/>
          <p:nvPr/>
        </p:nvSpPr>
        <p:spPr>
          <a:xfrm>
            <a:off x="59737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53" name="Google Shape;2153;p54"/>
          <p:cNvSpPr/>
          <p:nvPr/>
        </p:nvSpPr>
        <p:spPr>
          <a:xfrm>
            <a:off x="62023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54" name="Google Shape;2154;p54"/>
          <p:cNvSpPr/>
          <p:nvPr/>
        </p:nvSpPr>
        <p:spPr>
          <a:xfrm>
            <a:off x="6430963"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55" name="Google Shape;2155;p54"/>
          <p:cNvSpPr/>
          <p:nvPr/>
        </p:nvSpPr>
        <p:spPr>
          <a:xfrm>
            <a:off x="66516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56" name="Google Shape;2156;p54"/>
          <p:cNvSpPr/>
          <p:nvPr/>
        </p:nvSpPr>
        <p:spPr>
          <a:xfrm>
            <a:off x="68802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57" name="Google Shape;2157;p54"/>
          <p:cNvSpPr/>
          <p:nvPr/>
        </p:nvSpPr>
        <p:spPr>
          <a:xfrm>
            <a:off x="71088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58" name="Google Shape;2158;p54"/>
          <p:cNvSpPr/>
          <p:nvPr/>
        </p:nvSpPr>
        <p:spPr>
          <a:xfrm>
            <a:off x="7337425"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59" name="Google Shape;2159;p54"/>
          <p:cNvSpPr/>
          <p:nvPr/>
        </p:nvSpPr>
        <p:spPr>
          <a:xfrm>
            <a:off x="7558088"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60" name="Google Shape;2160;p54"/>
          <p:cNvSpPr/>
          <p:nvPr/>
        </p:nvSpPr>
        <p:spPr>
          <a:xfrm>
            <a:off x="55165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61" name="Google Shape;2161;p54"/>
          <p:cNvSpPr/>
          <p:nvPr/>
        </p:nvSpPr>
        <p:spPr>
          <a:xfrm>
            <a:off x="57451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62" name="Google Shape;2162;p54"/>
          <p:cNvSpPr/>
          <p:nvPr/>
        </p:nvSpPr>
        <p:spPr>
          <a:xfrm>
            <a:off x="59737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63" name="Google Shape;2163;p54"/>
          <p:cNvSpPr/>
          <p:nvPr/>
        </p:nvSpPr>
        <p:spPr>
          <a:xfrm>
            <a:off x="62023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64" name="Google Shape;2164;p54"/>
          <p:cNvSpPr/>
          <p:nvPr/>
        </p:nvSpPr>
        <p:spPr>
          <a:xfrm>
            <a:off x="6430963"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65" name="Google Shape;2165;p54"/>
          <p:cNvSpPr/>
          <p:nvPr/>
        </p:nvSpPr>
        <p:spPr>
          <a:xfrm>
            <a:off x="66516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66" name="Google Shape;2166;p54"/>
          <p:cNvSpPr/>
          <p:nvPr/>
        </p:nvSpPr>
        <p:spPr>
          <a:xfrm>
            <a:off x="68802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67" name="Google Shape;2167;p54"/>
          <p:cNvSpPr/>
          <p:nvPr/>
        </p:nvSpPr>
        <p:spPr>
          <a:xfrm>
            <a:off x="71088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68" name="Google Shape;2168;p54"/>
          <p:cNvSpPr/>
          <p:nvPr/>
        </p:nvSpPr>
        <p:spPr>
          <a:xfrm>
            <a:off x="7337425"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69" name="Google Shape;2169;p54"/>
          <p:cNvSpPr/>
          <p:nvPr/>
        </p:nvSpPr>
        <p:spPr>
          <a:xfrm>
            <a:off x="7558088"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70" name="Google Shape;2170;p54"/>
          <p:cNvSpPr/>
          <p:nvPr/>
        </p:nvSpPr>
        <p:spPr>
          <a:xfrm>
            <a:off x="55165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71" name="Google Shape;2171;p54"/>
          <p:cNvSpPr/>
          <p:nvPr/>
        </p:nvSpPr>
        <p:spPr>
          <a:xfrm>
            <a:off x="57451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72" name="Google Shape;2172;p54"/>
          <p:cNvSpPr/>
          <p:nvPr/>
        </p:nvSpPr>
        <p:spPr>
          <a:xfrm>
            <a:off x="59737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73" name="Google Shape;2173;p54"/>
          <p:cNvSpPr/>
          <p:nvPr/>
        </p:nvSpPr>
        <p:spPr>
          <a:xfrm>
            <a:off x="62023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74" name="Google Shape;2174;p54"/>
          <p:cNvSpPr/>
          <p:nvPr/>
        </p:nvSpPr>
        <p:spPr>
          <a:xfrm>
            <a:off x="6430963"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75" name="Google Shape;2175;p54"/>
          <p:cNvSpPr/>
          <p:nvPr/>
        </p:nvSpPr>
        <p:spPr>
          <a:xfrm>
            <a:off x="66516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76" name="Google Shape;2176;p54"/>
          <p:cNvSpPr/>
          <p:nvPr/>
        </p:nvSpPr>
        <p:spPr>
          <a:xfrm>
            <a:off x="68802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77" name="Google Shape;2177;p54"/>
          <p:cNvSpPr/>
          <p:nvPr/>
        </p:nvSpPr>
        <p:spPr>
          <a:xfrm>
            <a:off x="71088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78" name="Google Shape;2178;p54"/>
          <p:cNvSpPr/>
          <p:nvPr/>
        </p:nvSpPr>
        <p:spPr>
          <a:xfrm>
            <a:off x="7337425"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79" name="Google Shape;2179;p54"/>
          <p:cNvSpPr/>
          <p:nvPr/>
        </p:nvSpPr>
        <p:spPr>
          <a:xfrm>
            <a:off x="7558088"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80" name="Google Shape;2180;p54"/>
          <p:cNvSpPr/>
          <p:nvPr/>
        </p:nvSpPr>
        <p:spPr>
          <a:xfrm>
            <a:off x="55165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81" name="Google Shape;2181;p54"/>
          <p:cNvSpPr/>
          <p:nvPr/>
        </p:nvSpPr>
        <p:spPr>
          <a:xfrm>
            <a:off x="57451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82" name="Google Shape;2182;p54"/>
          <p:cNvSpPr/>
          <p:nvPr/>
        </p:nvSpPr>
        <p:spPr>
          <a:xfrm>
            <a:off x="59737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83" name="Google Shape;2183;p54"/>
          <p:cNvSpPr/>
          <p:nvPr/>
        </p:nvSpPr>
        <p:spPr>
          <a:xfrm>
            <a:off x="62023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84" name="Google Shape;2184;p54"/>
          <p:cNvSpPr/>
          <p:nvPr/>
        </p:nvSpPr>
        <p:spPr>
          <a:xfrm>
            <a:off x="6430963"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85" name="Google Shape;2185;p54"/>
          <p:cNvSpPr/>
          <p:nvPr/>
        </p:nvSpPr>
        <p:spPr>
          <a:xfrm>
            <a:off x="66516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86" name="Google Shape;2186;p54"/>
          <p:cNvSpPr/>
          <p:nvPr/>
        </p:nvSpPr>
        <p:spPr>
          <a:xfrm>
            <a:off x="68802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87" name="Google Shape;2187;p54"/>
          <p:cNvSpPr/>
          <p:nvPr/>
        </p:nvSpPr>
        <p:spPr>
          <a:xfrm>
            <a:off x="71088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88" name="Google Shape;2188;p54"/>
          <p:cNvSpPr/>
          <p:nvPr/>
        </p:nvSpPr>
        <p:spPr>
          <a:xfrm>
            <a:off x="7337425"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89" name="Google Shape;2189;p54"/>
          <p:cNvSpPr/>
          <p:nvPr/>
        </p:nvSpPr>
        <p:spPr>
          <a:xfrm>
            <a:off x="7558088"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90" name="Google Shape;2190;p54"/>
          <p:cNvSpPr/>
          <p:nvPr/>
        </p:nvSpPr>
        <p:spPr>
          <a:xfrm>
            <a:off x="55165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91" name="Google Shape;2191;p54"/>
          <p:cNvSpPr/>
          <p:nvPr/>
        </p:nvSpPr>
        <p:spPr>
          <a:xfrm>
            <a:off x="57451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92" name="Google Shape;2192;p54"/>
          <p:cNvSpPr/>
          <p:nvPr/>
        </p:nvSpPr>
        <p:spPr>
          <a:xfrm>
            <a:off x="59737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93" name="Google Shape;2193;p54"/>
          <p:cNvSpPr/>
          <p:nvPr/>
        </p:nvSpPr>
        <p:spPr>
          <a:xfrm>
            <a:off x="62023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94" name="Google Shape;2194;p54"/>
          <p:cNvSpPr/>
          <p:nvPr/>
        </p:nvSpPr>
        <p:spPr>
          <a:xfrm>
            <a:off x="6430963"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95" name="Google Shape;2195;p54"/>
          <p:cNvSpPr/>
          <p:nvPr/>
        </p:nvSpPr>
        <p:spPr>
          <a:xfrm>
            <a:off x="66516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96" name="Google Shape;2196;p54"/>
          <p:cNvSpPr/>
          <p:nvPr/>
        </p:nvSpPr>
        <p:spPr>
          <a:xfrm>
            <a:off x="68802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97" name="Google Shape;2197;p54"/>
          <p:cNvSpPr/>
          <p:nvPr/>
        </p:nvSpPr>
        <p:spPr>
          <a:xfrm>
            <a:off x="71088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98" name="Google Shape;2198;p54"/>
          <p:cNvSpPr/>
          <p:nvPr/>
        </p:nvSpPr>
        <p:spPr>
          <a:xfrm>
            <a:off x="7337425"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199" name="Google Shape;2199;p54"/>
          <p:cNvSpPr/>
          <p:nvPr/>
        </p:nvSpPr>
        <p:spPr>
          <a:xfrm>
            <a:off x="7558088"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00" name="Google Shape;2200;p54"/>
          <p:cNvSpPr/>
          <p:nvPr/>
        </p:nvSpPr>
        <p:spPr>
          <a:xfrm>
            <a:off x="55165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01" name="Google Shape;2201;p54"/>
          <p:cNvSpPr/>
          <p:nvPr/>
        </p:nvSpPr>
        <p:spPr>
          <a:xfrm>
            <a:off x="57451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02" name="Google Shape;2202;p54"/>
          <p:cNvSpPr/>
          <p:nvPr/>
        </p:nvSpPr>
        <p:spPr>
          <a:xfrm>
            <a:off x="59737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03" name="Google Shape;2203;p54"/>
          <p:cNvSpPr/>
          <p:nvPr/>
        </p:nvSpPr>
        <p:spPr>
          <a:xfrm>
            <a:off x="62023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04" name="Google Shape;2204;p54"/>
          <p:cNvSpPr/>
          <p:nvPr/>
        </p:nvSpPr>
        <p:spPr>
          <a:xfrm>
            <a:off x="6430963"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05" name="Google Shape;2205;p54"/>
          <p:cNvSpPr/>
          <p:nvPr/>
        </p:nvSpPr>
        <p:spPr>
          <a:xfrm>
            <a:off x="66516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06" name="Google Shape;2206;p54"/>
          <p:cNvSpPr/>
          <p:nvPr/>
        </p:nvSpPr>
        <p:spPr>
          <a:xfrm>
            <a:off x="68802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07" name="Google Shape;2207;p54"/>
          <p:cNvSpPr/>
          <p:nvPr/>
        </p:nvSpPr>
        <p:spPr>
          <a:xfrm>
            <a:off x="71088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08" name="Google Shape;2208;p54"/>
          <p:cNvSpPr/>
          <p:nvPr/>
        </p:nvSpPr>
        <p:spPr>
          <a:xfrm>
            <a:off x="7337425"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09" name="Google Shape;2209;p54"/>
          <p:cNvSpPr/>
          <p:nvPr/>
        </p:nvSpPr>
        <p:spPr>
          <a:xfrm>
            <a:off x="7558088"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10" name="Google Shape;2210;p54"/>
          <p:cNvSpPr/>
          <p:nvPr/>
        </p:nvSpPr>
        <p:spPr>
          <a:xfrm>
            <a:off x="55165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11" name="Google Shape;2211;p54"/>
          <p:cNvSpPr/>
          <p:nvPr/>
        </p:nvSpPr>
        <p:spPr>
          <a:xfrm>
            <a:off x="57451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12" name="Google Shape;2212;p54"/>
          <p:cNvSpPr/>
          <p:nvPr/>
        </p:nvSpPr>
        <p:spPr>
          <a:xfrm>
            <a:off x="59737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13" name="Google Shape;2213;p54"/>
          <p:cNvSpPr/>
          <p:nvPr/>
        </p:nvSpPr>
        <p:spPr>
          <a:xfrm>
            <a:off x="62023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14" name="Google Shape;2214;p54"/>
          <p:cNvSpPr/>
          <p:nvPr/>
        </p:nvSpPr>
        <p:spPr>
          <a:xfrm>
            <a:off x="6430963"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15" name="Google Shape;2215;p54"/>
          <p:cNvSpPr/>
          <p:nvPr/>
        </p:nvSpPr>
        <p:spPr>
          <a:xfrm>
            <a:off x="66516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16" name="Google Shape;2216;p54"/>
          <p:cNvSpPr/>
          <p:nvPr/>
        </p:nvSpPr>
        <p:spPr>
          <a:xfrm>
            <a:off x="68802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17" name="Google Shape;2217;p54"/>
          <p:cNvSpPr/>
          <p:nvPr/>
        </p:nvSpPr>
        <p:spPr>
          <a:xfrm>
            <a:off x="71088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18" name="Google Shape;2218;p54"/>
          <p:cNvSpPr/>
          <p:nvPr/>
        </p:nvSpPr>
        <p:spPr>
          <a:xfrm>
            <a:off x="7337425"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19" name="Google Shape;2219;p54"/>
          <p:cNvSpPr/>
          <p:nvPr/>
        </p:nvSpPr>
        <p:spPr>
          <a:xfrm>
            <a:off x="7558088"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20" name="Google Shape;2220;p54"/>
          <p:cNvSpPr/>
          <p:nvPr/>
        </p:nvSpPr>
        <p:spPr>
          <a:xfrm>
            <a:off x="55165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21" name="Google Shape;2221;p54"/>
          <p:cNvSpPr/>
          <p:nvPr/>
        </p:nvSpPr>
        <p:spPr>
          <a:xfrm>
            <a:off x="57451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22" name="Google Shape;2222;p54"/>
          <p:cNvSpPr/>
          <p:nvPr/>
        </p:nvSpPr>
        <p:spPr>
          <a:xfrm>
            <a:off x="59737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23" name="Google Shape;2223;p54"/>
          <p:cNvSpPr/>
          <p:nvPr/>
        </p:nvSpPr>
        <p:spPr>
          <a:xfrm>
            <a:off x="62023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24" name="Google Shape;2224;p54"/>
          <p:cNvSpPr/>
          <p:nvPr/>
        </p:nvSpPr>
        <p:spPr>
          <a:xfrm>
            <a:off x="6430963"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25" name="Google Shape;2225;p54"/>
          <p:cNvSpPr/>
          <p:nvPr/>
        </p:nvSpPr>
        <p:spPr>
          <a:xfrm>
            <a:off x="66516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26" name="Google Shape;2226;p54"/>
          <p:cNvSpPr/>
          <p:nvPr/>
        </p:nvSpPr>
        <p:spPr>
          <a:xfrm>
            <a:off x="68802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27" name="Google Shape;2227;p54"/>
          <p:cNvSpPr/>
          <p:nvPr/>
        </p:nvSpPr>
        <p:spPr>
          <a:xfrm>
            <a:off x="71088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28" name="Google Shape;2228;p54"/>
          <p:cNvSpPr/>
          <p:nvPr/>
        </p:nvSpPr>
        <p:spPr>
          <a:xfrm>
            <a:off x="7337425"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29" name="Google Shape;2229;p54"/>
          <p:cNvSpPr/>
          <p:nvPr/>
        </p:nvSpPr>
        <p:spPr>
          <a:xfrm>
            <a:off x="7558088"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30" name="Google Shape;2230;p54"/>
          <p:cNvSpPr/>
          <p:nvPr/>
        </p:nvSpPr>
        <p:spPr>
          <a:xfrm>
            <a:off x="77787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31" name="Google Shape;2231;p54"/>
          <p:cNvSpPr/>
          <p:nvPr/>
        </p:nvSpPr>
        <p:spPr>
          <a:xfrm>
            <a:off x="80073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32" name="Google Shape;2232;p54"/>
          <p:cNvSpPr/>
          <p:nvPr/>
        </p:nvSpPr>
        <p:spPr>
          <a:xfrm>
            <a:off x="82359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33" name="Google Shape;2233;p54"/>
          <p:cNvSpPr/>
          <p:nvPr/>
        </p:nvSpPr>
        <p:spPr>
          <a:xfrm>
            <a:off x="8464550" y="3087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34" name="Google Shape;2234;p54"/>
          <p:cNvSpPr/>
          <p:nvPr/>
        </p:nvSpPr>
        <p:spPr>
          <a:xfrm>
            <a:off x="77787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35" name="Google Shape;2235;p54"/>
          <p:cNvSpPr/>
          <p:nvPr/>
        </p:nvSpPr>
        <p:spPr>
          <a:xfrm>
            <a:off x="80073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36" name="Google Shape;2236;p54"/>
          <p:cNvSpPr/>
          <p:nvPr/>
        </p:nvSpPr>
        <p:spPr>
          <a:xfrm>
            <a:off x="82359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37" name="Google Shape;2237;p54"/>
          <p:cNvSpPr/>
          <p:nvPr/>
        </p:nvSpPr>
        <p:spPr>
          <a:xfrm>
            <a:off x="8464550" y="3313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38" name="Google Shape;2238;p54"/>
          <p:cNvSpPr/>
          <p:nvPr/>
        </p:nvSpPr>
        <p:spPr>
          <a:xfrm>
            <a:off x="77787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39" name="Google Shape;2239;p54"/>
          <p:cNvSpPr/>
          <p:nvPr/>
        </p:nvSpPr>
        <p:spPr>
          <a:xfrm>
            <a:off x="80073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40" name="Google Shape;2240;p54"/>
          <p:cNvSpPr/>
          <p:nvPr/>
        </p:nvSpPr>
        <p:spPr>
          <a:xfrm>
            <a:off x="82359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41" name="Google Shape;2241;p54"/>
          <p:cNvSpPr/>
          <p:nvPr/>
        </p:nvSpPr>
        <p:spPr>
          <a:xfrm>
            <a:off x="8464550" y="3541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42" name="Google Shape;2242;p54"/>
          <p:cNvSpPr/>
          <p:nvPr/>
        </p:nvSpPr>
        <p:spPr>
          <a:xfrm>
            <a:off x="77787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43" name="Google Shape;2243;p54"/>
          <p:cNvSpPr/>
          <p:nvPr/>
        </p:nvSpPr>
        <p:spPr>
          <a:xfrm>
            <a:off x="80073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44" name="Google Shape;2244;p54"/>
          <p:cNvSpPr/>
          <p:nvPr/>
        </p:nvSpPr>
        <p:spPr>
          <a:xfrm>
            <a:off x="82359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45" name="Google Shape;2245;p54"/>
          <p:cNvSpPr/>
          <p:nvPr/>
        </p:nvSpPr>
        <p:spPr>
          <a:xfrm>
            <a:off x="8464550" y="3767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46" name="Google Shape;2246;p54"/>
          <p:cNvSpPr/>
          <p:nvPr/>
        </p:nvSpPr>
        <p:spPr>
          <a:xfrm>
            <a:off x="77787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47" name="Google Shape;2247;p54"/>
          <p:cNvSpPr/>
          <p:nvPr/>
        </p:nvSpPr>
        <p:spPr>
          <a:xfrm>
            <a:off x="80073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48" name="Google Shape;2248;p54"/>
          <p:cNvSpPr/>
          <p:nvPr/>
        </p:nvSpPr>
        <p:spPr>
          <a:xfrm>
            <a:off x="82359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49" name="Google Shape;2249;p54"/>
          <p:cNvSpPr/>
          <p:nvPr/>
        </p:nvSpPr>
        <p:spPr>
          <a:xfrm>
            <a:off x="8464550" y="3984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50" name="Google Shape;2250;p54"/>
          <p:cNvSpPr/>
          <p:nvPr/>
        </p:nvSpPr>
        <p:spPr>
          <a:xfrm>
            <a:off x="77787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51" name="Google Shape;2251;p54"/>
          <p:cNvSpPr/>
          <p:nvPr/>
        </p:nvSpPr>
        <p:spPr>
          <a:xfrm>
            <a:off x="80073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52" name="Google Shape;2252;p54"/>
          <p:cNvSpPr/>
          <p:nvPr/>
        </p:nvSpPr>
        <p:spPr>
          <a:xfrm>
            <a:off x="82359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53" name="Google Shape;2253;p54"/>
          <p:cNvSpPr/>
          <p:nvPr/>
        </p:nvSpPr>
        <p:spPr>
          <a:xfrm>
            <a:off x="8464550" y="4210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54" name="Google Shape;2254;p54"/>
          <p:cNvSpPr/>
          <p:nvPr/>
        </p:nvSpPr>
        <p:spPr>
          <a:xfrm>
            <a:off x="77787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55" name="Google Shape;2255;p54"/>
          <p:cNvSpPr/>
          <p:nvPr/>
        </p:nvSpPr>
        <p:spPr>
          <a:xfrm>
            <a:off x="80073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56" name="Google Shape;2256;p54"/>
          <p:cNvSpPr/>
          <p:nvPr/>
        </p:nvSpPr>
        <p:spPr>
          <a:xfrm>
            <a:off x="82359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57" name="Google Shape;2257;p54"/>
          <p:cNvSpPr/>
          <p:nvPr/>
        </p:nvSpPr>
        <p:spPr>
          <a:xfrm>
            <a:off x="8464550" y="4438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58" name="Google Shape;2258;p54"/>
          <p:cNvSpPr/>
          <p:nvPr/>
        </p:nvSpPr>
        <p:spPr>
          <a:xfrm>
            <a:off x="77787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59" name="Google Shape;2259;p54"/>
          <p:cNvSpPr/>
          <p:nvPr/>
        </p:nvSpPr>
        <p:spPr>
          <a:xfrm>
            <a:off x="80073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60" name="Google Shape;2260;p54"/>
          <p:cNvSpPr/>
          <p:nvPr/>
        </p:nvSpPr>
        <p:spPr>
          <a:xfrm>
            <a:off x="82359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61" name="Google Shape;2261;p54"/>
          <p:cNvSpPr/>
          <p:nvPr/>
        </p:nvSpPr>
        <p:spPr>
          <a:xfrm>
            <a:off x="8464550" y="4664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62" name="Google Shape;2262;p54"/>
          <p:cNvSpPr/>
          <p:nvPr/>
        </p:nvSpPr>
        <p:spPr>
          <a:xfrm>
            <a:off x="77787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63" name="Google Shape;2263;p54"/>
          <p:cNvSpPr/>
          <p:nvPr/>
        </p:nvSpPr>
        <p:spPr>
          <a:xfrm>
            <a:off x="80073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64" name="Google Shape;2264;p54"/>
          <p:cNvSpPr/>
          <p:nvPr/>
        </p:nvSpPr>
        <p:spPr>
          <a:xfrm>
            <a:off x="82359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65" name="Google Shape;2265;p54"/>
          <p:cNvSpPr/>
          <p:nvPr/>
        </p:nvSpPr>
        <p:spPr>
          <a:xfrm>
            <a:off x="8464550" y="4895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66" name="Google Shape;2266;p54"/>
          <p:cNvSpPr/>
          <p:nvPr/>
        </p:nvSpPr>
        <p:spPr>
          <a:xfrm>
            <a:off x="77787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67" name="Google Shape;2267;p54"/>
          <p:cNvSpPr/>
          <p:nvPr/>
        </p:nvSpPr>
        <p:spPr>
          <a:xfrm>
            <a:off x="80073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68" name="Google Shape;2268;p54"/>
          <p:cNvSpPr/>
          <p:nvPr/>
        </p:nvSpPr>
        <p:spPr>
          <a:xfrm>
            <a:off x="82359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69" name="Google Shape;2269;p54"/>
          <p:cNvSpPr/>
          <p:nvPr/>
        </p:nvSpPr>
        <p:spPr>
          <a:xfrm>
            <a:off x="8464550" y="5121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70" name="Google Shape;2270;p54"/>
          <p:cNvSpPr/>
          <p:nvPr/>
        </p:nvSpPr>
        <p:spPr>
          <a:xfrm>
            <a:off x="55165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71" name="Google Shape;2271;p54"/>
          <p:cNvSpPr/>
          <p:nvPr/>
        </p:nvSpPr>
        <p:spPr>
          <a:xfrm>
            <a:off x="57451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72" name="Google Shape;2272;p54"/>
          <p:cNvSpPr/>
          <p:nvPr/>
        </p:nvSpPr>
        <p:spPr>
          <a:xfrm>
            <a:off x="59737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73" name="Google Shape;2273;p54"/>
          <p:cNvSpPr/>
          <p:nvPr/>
        </p:nvSpPr>
        <p:spPr>
          <a:xfrm>
            <a:off x="62023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74" name="Google Shape;2274;p54"/>
          <p:cNvSpPr/>
          <p:nvPr/>
        </p:nvSpPr>
        <p:spPr>
          <a:xfrm>
            <a:off x="6430963"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75" name="Google Shape;2275;p54"/>
          <p:cNvSpPr/>
          <p:nvPr/>
        </p:nvSpPr>
        <p:spPr>
          <a:xfrm>
            <a:off x="66516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76" name="Google Shape;2276;p54"/>
          <p:cNvSpPr/>
          <p:nvPr/>
        </p:nvSpPr>
        <p:spPr>
          <a:xfrm>
            <a:off x="68802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77" name="Google Shape;2277;p54"/>
          <p:cNvSpPr/>
          <p:nvPr/>
        </p:nvSpPr>
        <p:spPr>
          <a:xfrm>
            <a:off x="71088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78" name="Google Shape;2278;p54"/>
          <p:cNvSpPr/>
          <p:nvPr/>
        </p:nvSpPr>
        <p:spPr>
          <a:xfrm>
            <a:off x="7337425"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79" name="Google Shape;2279;p54"/>
          <p:cNvSpPr/>
          <p:nvPr/>
        </p:nvSpPr>
        <p:spPr>
          <a:xfrm>
            <a:off x="7558088"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80" name="Google Shape;2280;p54"/>
          <p:cNvSpPr/>
          <p:nvPr/>
        </p:nvSpPr>
        <p:spPr>
          <a:xfrm>
            <a:off x="55165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81" name="Google Shape;2281;p54"/>
          <p:cNvSpPr/>
          <p:nvPr/>
        </p:nvSpPr>
        <p:spPr>
          <a:xfrm>
            <a:off x="57451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82" name="Google Shape;2282;p54"/>
          <p:cNvSpPr/>
          <p:nvPr/>
        </p:nvSpPr>
        <p:spPr>
          <a:xfrm>
            <a:off x="59737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83" name="Google Shape;2283;p54"/>
          <p:cNvSpPr/>
          <p:nvPr/>
        </p:nvSpPr>
        <p:spPr>
          <a:xfrm>
            <a:off x="62023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84" name="Google Shape;2284;p54"/>
          <p:cNvSpPr/>
          <p:nvPr/>
        </p:nvSpPr>
        <p:spPr>
          <a:xfrm>
            <a:off x="6430963"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85" name="Google Shape;2285;p54"/>
          <p:cNvSpPr/>
          <p:nvPr/>
        </p:nvSpPr>
        <p:spPr>
          <a:xfrm>
            <a:off x="66516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86" name="Google Shape;2286;p54"/>
          <p:cNvSpPr/>
          <p:nvPr/>
        </p:nvSpPr>
        <p:spPr>
          <a:xfrm>
            <a:off x="68802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87" name="Google Shape;2287;p54"/>
          <p:cNvSpPr/>
          <p:nvPr/>
        </p:nvSpPr>
        <p:spPr>
          <a:xfrm>
            <a:off x="71088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88" name="Google Shape;2288;p54"/>
          <p:cNvSpPr/>
          <p:nvPr/>
        </p:nvSpPr>
        <p:spPr>
          <a:xfrm>
            <a:off x="7337425"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89" name="Google Shape;2289;p54"/>
          <p:cNvSpPr/>
          <p:nvPr/>
        </p:nvSpPr>
        <p:spPr>
          <a:xfrm>
            <a:off x="7558088"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90" name="Google Shape;2290;p54"/>
          <p:cNvSpPr/>
          <p:nvPr/>
        </p:nvSpPr>
        <p:spPr>
          <a:xfrm>
            <a:off x="8072438" y="55753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91" name="Google Shape;2291;p54"/>
          <p:cNvSpPr/>
          <p:nvPr/>
        </p:nvSpPr>
        <p:spPr>
          <a:xfrm>
            <a:off x="8007350"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92" name="Google Shape;2292;p54"/>
          <p:cNvSpPr/>
          <p:nvPr/>
        </p:nvSpPr>
        <p:spPr>
          <a:xfrm>
            <a:off x="8235950"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93" name="Google Shape;2293;p54"/>
          <p:cNvSpPr/>
          <p:nvPr/>
        </p:nvSpPr>
        <p:spPr>
          <a:xfrm>
            <a:off x="8464550" y="5346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94" name="Google Shape;2294;p54"/>
          <p:cNvSpPr/>
          <p:nvPr/>
        </p:nvSpPr>
        <p:spPr>
          <a:xfrm>
            <a:off x="77787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95" name="Google Shape;2295;p54"/>
          <p:cNvSpPr/>
          <p:nvPr/>
        </p:nvSpPr>
        <p:spPr>
          <a:xfrm>
            <a:off x="80073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96" name="Google Shape;2296;p54"/>
          <p:cNvSpPr/>
          <p:nvPr/>
        </p:nvSpPr>
        <p:spPr>
          <a:xfrm>
            <a:off x="82359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97" name="Google Shape;2297;p54"/>
          <p:cNvSpPr/>
          <p:nvPr/>
        </p:nvSpPr>
        <p:spPr>
          <a:xfrm>
            <a:off x="8464550" y="5572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98" name="Google Shape;2298;p54"/>
          <p:cNvSpPr/>
          <p:nvPr/>
        </p:nvSpPr>
        <p:spPr>
          <a:xfrm>
            <a:off x="5499100" y="30861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299" name="Google Shape;2299;p54"/>
          <p:cNvSpPr/>
          <p:nvPr/>
        </p:nvSpPr>
        <p:spPr>
          <a:xfrm rot="-1236857">
            <a:off x="4927600" y="2589213"/>
            <a:ext cx="935038"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(0,0)</a:t>
            </a:r>
            <a:endParaRPr sz="2400">
              <a:solidFill>
                <a:schemeClr val="dk1"/>
              </a:solidFill>
              <a:latin typeface="Times New Roman"/>
              <a:ea typeface="Times New Roman"/>
              <a:cs typeface="Times New Roman"/>
              <a:sym typeface="Times New Roman"/>
            </a:endParaRPr>
          </a:p>
        </p:txBody>
      </p:sp>
      <p:cxnSp>
        <p:nvCxnSpPr>
          <p:cNvPr id="2300" name="Google Shape;2300;p54"/>
          <p:cNvCxnSpPr/>
          <p:nvPr/>
        </p:nvCxnSpPr>
        <p:spPr>
          <a:xfrm>
            <a:off x="5499100" y="3043238"/>
            <a:ext cx="0" cy="3276600"/>
          </a:xfrm>
          <a:prstGeom prst="straightConnector1">
            <a:avLst/>
          </a:prstGeom>
          <a:noFill/>
          <a:ln cap="flat" cmpd="sng" w="38100">
            <a:solidFill>
              <a:srgbClr val="660066"/>
            </a:solidFill>
            <a:prstDash val="solid"/>
            <a:round/>
            <a:headEnd len="sm" w="sm" type="none"/>
            <a:tailEnd len="sm" w="sm" type="none"/>
          </a:ln>
          <a:effectLst>
            <a:outerShdw blurRad="40000" rotWithShape="0" dir="5400000" dist="20000">
              <a:srgbClr val="000000">
                <a:alpha val="37647"/>
              </a:srgbClr>
            </a:outerShdw>
          </a:effectLst>
        </p:spPr>
      </p:cxnSp>
      <p:cxnSp>
        <p:nvCxnSpPr>
          <p:cNvPr id="2301" name="Google Shape;2301;p54"/>
          <p:cNvCxnSpPr/>
          <p:nvPr/>
        </p:nvCxnSpPr>
        <p:spPr>
          <a:xfrm>
            <a:off x="5562600" y="3024188"/>
            <a:ext cx="3657600" cy="0"/>
          </a:xfrm>
          <a:prstGeom prst="straightConnector1">
            <a:avLst/>
          </a:prstGeom>
          <a:noFill/>
          <a:ln cap="flat" cmpd="sng" w="38100">
            <a:solidFill>
              <a:srgbClr val="660066"/>
            </a:solidFill>
            <a:prstDash val="solid"/>
            <a:round/>
            <a:headEnd len="sm" w="sm" type="none"/>
            <a:tailEnd len="sm" w="sm" type="none"/>
          </a:ln>
        </p:spPr>
      </p:cxnSp>
      <p:sp>
        <p:nvSpPr>
          <p:cNvPr id="2302" name="Google Shape;2302;p54"/>
          <p:cNvSpPr/>
          <p:nvPr/>
        </p:nvSpPr>
        <p:spPr>
          <a:xfrm>
            <a:off x="8685213" y="2814638"/>
            <a:ext cx="458787"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b</a:t>
            </a:r>
            <a:endParaRPr sz="2400">
              <a:solidFill>
                <a:schemeClr val="dk1"/>
              </a:solidFill>
              <a:latin typeface="Times New Roman"/>
              <a:ea typeface="Times New Roman"/>
              <a:cs typeface="Times New Roman"/>
              <a:sym typeface="Times New Roman"/>
            </a:endParaRPr>
          </a:p>
        </p:txBody>
      </p:sp>
      <p:cxnSp>
        <p:nvCxnSpPr>
          <p:cNvPr id="2303" name="Google Shape;2303;p54"/>
          <p:cNvCxnSpPr/>
          <p:nvPr/>
        </p:nvCxnSpPr>
        <p:spPr>
          <a:xfrm flipH="1">
            <a:off x="6316294" y="3455987"/>
            <a:ext cx="1355725" cy="2259013"/>
          </a:xfrm>
          <a:prstGeom prst="straightConnector1">
            <a:avLst/>
          </a:prstGeom>
          <a:noFill/>
          <a:ln cap="flat" cmpd="sng" w="38100">
            <a:solidFill>
              <a:srgbClr val="FC28F0"/>
            </a:solidFill>
            <a:prstDash val="solid"/>
            <a:round/>
            <a:headEnd len="sm" w="sm" type="none"/>
            <a:tailEnd len="sm" w="sm" type="none"/>
          </a:ln>
        </p:spPr>
      </p:cxnSp>
      <p:sp>
        <p:nvSpPr>
          <p:cNvPr id="2304" name="Google Shape;2304;p54"/>
          <p:cNvSpPr/>
          <p:nvPr/>
        </p:nvSpPr>
        <p:spPr>
          <a:xfrm>
            <a:off x="7543800" y="3200400"/>
            <a:ext cx="6111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 (A)</a:t>
            </a:r>
            <a:endParaRPr sz="2000">
              <a:solidFill>
                <a:schemeClr val="dk1"/>
              </a:solidFill>
              <a:latin typeface="Times New Roman"/>
              <a:ea typeface="Times New Roman"/>
              <a:cs typeface="Times New Roman"/>
              <a:sym typeface="Times New Roman"/>
            </a:endParaRPr>
          </a:p>
        </p:txBody>
      </p:sp>
      <p:sp>
        <p:nvSpPr>
          <p:cNvPr id="2305" name="Google Shape;2305;p54"/>
          <p:cNvSpPr/>
          <p:nvPr/>
        </p:nvSpPr>
        <p:spPr>
          <a:xfrm>
            <a:off x="5708650" y="4186238"/>
            <a:ext cx="6111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 (B)</a:t>
            </a:r>
            <a:endParaRPr sz="2000">
              <a:solidFill>
                <a:schemeClr val="dk1"/>
              </a:solidFill>
              <a:latin typeface="Times New Roman"/>
              <a:ea typeface="Times New Roman"/>
              <a:cs typeface="Times New Roman"/>
              <a:sym typeface="Times New Roman"/>
            </a:endParaRPr>
          </a:p>
        </p:txBody>
      </p:sp>
      <p:sp>
        <p:nvSpPr>
          <p:cNvPr id="2306" name="Google Shape;2306;p54"/>
          <p:cNvSpPr/>
          <p:nvPr/>
        </p:nvSpPr>
        <p:spPr>
          <a:xfrm>
            <a:off x="5273675" y="5943600"/>
            <a:ext cx="441325" cy="461963"/>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a</a:t>
            </a:r>
            <a:endParaRPr sz="2400">
              <a:solidFill>
                <a:schemeClr val="dk1"/>
              </a:solidFill>
              <a:latin typeface="Times New Roman"/>
              <a:ea typeface="Times New Roman"/>
              <a:cs typeface="Times New Roman"/>
              <a:sym typeface="Times New Roman"/>
            </a:endParaRPr>
          </a:p>
        </p:txBody>
      </p:sp>
      <p:sp>
        <p:nvSpPr>
          <p:cNvPr id="2307" name="Google Shape;2307;p54"/>
          <p:cNvSpPr/>
          <p:nvPr/>
        </p:nvSpPr>
        <p:spPr>
          <a:xfrm>
            <a:off x="7772400" y="53340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cxnSp>
        <p:nvCxnSpPr>
          <p:cNvPr id="2308" name="Google Shape;2308;p54"/>
          <p:cNvCxnSpPr/>
          <p:nvPr/>
        </p:nvCxnSpPr>
        <p:spPr>
          <a:xfrm flipH="1" rot="10800000">
            <a:off x="5973394" y="4452762"/>
            <a:ext cx="2376488" cy="782814"/>
          </a:xfrm>
          <a:prstGeom prst="straightConnector1">
            <a:avLst/>
          </a:prstGeom>
          <a:noFill/>
          <a:ln cap="flat" cmpd="sng" w="38100">
            <a:solidFill>
              <a:srgbClr val="FF6600"/>
            </a:solidFill>
            <a:prstDash val="solid"/>
            <a:round/>
            <a:headEnd len="sm" w="sm" type="none"/>
            <a:tailEnd len="sm" w="sm" type="none"/>
          </a:ln>
        </p:spPr>
      </p:cxnSp>
      <p:cxnSp>
        <p:nvCxnSpPr>
          <p:cNvPr id="2309" name="Google Shape;2309;p54"/>
          <p:cNvCxnSpPr/>
          <p:nvPr/>
        </p:nvCxnSpPr>
        <p:spPr>
          <a:xfrm>
            <a:off x="6830644" y="3456782"/>
            <a:ext cx="1012825" cy="2262188"/>
          </a:xfrm>
          <a:prstGeom prst="straightConnector1">
            <a:avLst/>
          </a:prstGeom>
          <a:noFill/>
          <a:ln cap="flat" cmpd="sng" w="38100">
            <a:solidFill>
              <a:srgbClr val="2DA83C"/>
            </a:solidFill>
            <a:prstDash val="solid"/>
            <a:round/>
            <a:headEnd len="sm" w="sm" type="none"/>
            <a:tailEnd len="sm" w="sm" type="none"/>
          </a:ln>
        </p:spPr>
      </p:cxnSp>
      <p:cxnSp>
        <p:nvCxnSpPr>
          <p:cNvPr id="2310" name="Google Shape;2310;p54"/>
          <p:cNvCxnSpPr/>
          <p:nvPr/>
        </p:nvCxnSpPr>
        <p:spPr>
          <a:xfrm>
            <a:off x="5859094" y="4667251"/>
            <a:ext cx="2490788" cy="904875"/>
          </a:xfrm>
          <a:prstGeom prst="straightConnector1">
            <a:avLst/>
          </a:prstGeom>
          <a:noFill/>
          <a:ln cap="flat" cmpd="sng" w="38100">
            <a:solidFill>
              <a:srgbClr val="0000FF"/>
            </a:solidFill>
            <a:prstDash val="solid"/>
            <a:round/>
            <a:headEnd len="sm" w="sm" type="none"/>
            <a:tailEnd len="sm" w="sm" type="none"/>
          </a:ln>
        </p:spPr>
      </p:cxnSp>
      <p:sp>
        <p:nvSpPr>
          <p:cNvPr id="2311" name="Google Shape;2311;p54"/>
          <p:cNvSpPr/>
          <p:nvPr/>
        </p:nvSpPr>
        <p:spPr>
          <a:xfrm>
            <a:off x="8151813" y="4019550"/>
            <a:ext cx="611187"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 (C)</a:t>
            </a:r>
            <a:endParaRPr sz="2000">
              <a:solidFill>
                <a:schemeClr val="dk1"/>
              </a:solidFill>
              <a:latin typeface="Times New Roman"/>
              <a:ea typeface="Times New Roman"/>
              <a:cs typeface="Times New Roman"/>
              <a:sym typeface="Times New Roman"/>
            </a:endParaRPr>
          </a:p>
        </p:txBody>
      </p:sp>
      <p:sp>
        <p:nvSpPr>
          <p:cNvPr id="2312" name="Google Shape;2312;p54"/>
          <p:cNvSpPr/>
          <p:nvPr/>
        </p:nvSpPr>
        <p:spPr>
          <a:xfrm>
            <a:off x="6248400" y="3276600"/>
            <a:ext cx="6111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 (D)</a:t>
            </a:r>
            <a:endParaRPr sz="2000">
              <a:solidFill>
                <a:schemeClr val="dk1"/>
              </a:solidFill>
              <a:latin typeface="Times New Roman"/>
              <a:ea typeface="Times New Roman"/>
              <a:cs typeface="Times New Roman"/>
              <a:sym typeface="Times New Roman"/>
            </a:endParaRPr>
          </a:p>
        </p:txBody>
      </p:sp>
      <p:sp>
        <p:nvSpPr>
          <p:cNvPr id="2313" name="Google Shape;2313;p54"/>
          <p:cNvSpPr/>
          <p:nvPr/>
        </p:nvSpPr>
        <p:spPr>
          <a:xfrm>
            <a:off x="6629400" y="4870450"/>
            <a:ext cx="228600" cy="225425"/>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314" name="Google Shape;2314;p54"/>
          <p:cNvSpPr/>
          <p:nvPr/>
        </p:nvSpPr>
        <p:spPr>
          <a:xfrm>
            <a:off x="7086600" y="4114800"/>
            <a:ext cx="228600" cy="225425"/>
          </a:xfrm>
          <a:prstGeom prst="ellipse">
            <a:avLst/>
          </a:prstGeom>
          <a:solidFill>
            <a:srgbClr val="0000FF"/>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315" name="Google Shape;2315;p54"/>
          <p:cNvSpPr/>
          <p:nvPr/>
        </p:nvSpPr>
        <p:spPr>
          <a:xfrm>
            <a:off x="7315200" y="4651375"/>
            <a:ext cx="228600" cy="225425"/>
          </a:xfrm>
          <a:prstGeom prst="ellipse">
            <a:avLst/>
          </a:prstGeom>
          <a:solidFill>
            <a:srgbClr val="0000FF"/>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316" name="Google Shape;2316;p54"/>
          <p:cNvSpPr/>
          <p:nvPr/>
        </p:nvSpPr>
        <p:spPr>
          <a:xfrm>
            <a:off x="7543800" y="5184775"/>
            <a:ext cx="228600" cy="225425"/>
          </a:xfrm>
          <a:prstGeom prst="ellipse">
            <a:avLst/>
          </a:prstGeom>
          <a:solidFill>
            <a:srgbClr val="0000FF"/>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317" name="Google Shape;2317;p54"/>
          <p:cNvSpPr/>
          <p:nvPr/>
        </p:nvSpPr>
        <p:spPr>
          <a:xfrm>
            <a:off x="7086600" y="4114800"/>
            <a:ext cx="228600" cy="225425"/>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318" name="Google Shape;2318;p54"/>
          <p:cNvSpPr/>
          <p:nvPr/>
        </p:nvSpPr>
        <p:spPr>
          <a:xfrm>
            <a:off x="7315200" y="4648200"/>
            <a:ext cx="228600" cy="225425"/>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319" name="Google Shape;2319;p54"/>
          <p:cNvSpPr/>
          <p:nvPr/>
        </p:nvSpPr>
        <p:spPr>
          <a:xfrm>
            <a:off x="7543800" y="5184775"/>
            <a:ext cx="228600" cy="225425"/>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320" name="Google Shape;2320;p54"/>
          <p:cNvSpPr/>
          <p:nvPr/>
        </p:nvSpPr>
        <p:spPr>
          <a:xfrm>
            <a:off x="6596063" y="4781550"/>
            <a:ext cx="312737" cy="368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Arial"/>
                <a:ea typeface="Arial"/>
                <a:cs typeface="Arial"/>
                <a:sym typeface="Arial"/>
              </a:rPr>
              <a:t>3</a:t>
            </a:r>
            <a:endParaRPr sz="1800">
              <a:solidFill>
                <a:schemeClr val="dk1"/>
              </a:solidFill>
              <a:latin typeface="Times New Roman"/>
              <a:ea typeface="Times New Roman"/>
              <a:cs typeface="Times New Roman"/>
              <a:sym typeface="Times New Roman"/>
            </a:endParaRPr>
          </a:p>
        </p:txBody>
      </p:sp>
      <p:sp>
        <p:nvSpPr>
          <p:cNvPr id="2321" name="Google Shape;2321;p54"/>
          <p:cNvSpPr/>
          <p:nvPr/>
        </p:nvSpPr>
        <p:spPr>
          <a:xfrm>
            <a:off x="7078663" y="4024313"/>
            <a:ext cx="312737" cy="369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Arial"/>
                <a:ea typeface="Arial"/>
                <a:cs typeface="Arial"/>
                <a:sym typeface="Arial"/>
              </a:rPr>
              <a:t>2</a:t>
            </a:r>
            <a:endParaRPr sz="1800">
              <a:solidFill>
                <a:schemeClr val="dk1"/>
              </a:solidFill>
              <a:latin typeface="Times New Roman"/>
              <a:ea typeface="Times New Roman"/>
              <a:cs typeface="Times New Roman"/>
              <a:sym typeface="Times New Roman"/>
            </a:endParaRPr>
          </a:p>
        </p:txBody>
      </p:sp>
      <p:sp>
        <p:nvSpPr>
          <p:cNvPr id="2322" name="Google Shape;2322;p54"/>
          <p:cNvSpPr/>
          <p:nvPr/>
        </p:nvSpPr>
        <p:spPr>
          <a:xfrm>
            <a:off x="7307263" y="4572000"/>
            <a:ext cx="312737" cy="3698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Arial"/>
                <a:ea typeface="Arial"/>
                <a:cs typeface="Arial"/>
                <a:sym typeface="Arial"/>
              </a:rPr>
              <a:t>2</a:t>
            </a:r>
            <a:endParaRPr sz="1800">
              <a:solidFill>
                <a:schemeClr val="dk1"/>
              </a:solidFill>
              <a:latin typeface="Times New Roman"/>
              <a:ea typeface="Times New Roman"/>
              <a:cs typeface="Times New Roman"/>
              <a:sym typeface="Times New Roman"/>
            </a:endParaRPr>
          </a:p>
        </p:txBody>
      </p:sp>
      <p:sp>
        <p:nvSpPr>
          <p:cNvPr id="2323" name="Google Shape;2323;p54"/>
          <p:cNvSpPr/>
          <p:nvPr/>
        </p:nvSpPr>
        <p:spPr>
          <a:xfrm>
            <a:off x="7510463" y="5089525"/>
            <a:ext cx="312737" cy="368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Arial"/>
                <a:ea typeface="Arial"/>
                <a:cs typeface="Arial"/>
                <a:sym typeface="Arial"/>
              </a:rPr>
              <a:t>2</a:t>
            </a:r>
            <a:endParaRPr sz="1800">
              <a:solidFill>
                <a:schemeClr val="dk1"/>
              </a:solidFill>
              <a:latin typeface="Times New Roman"/>
              <a:ea typeface="Times New Roman"/>
              <a:cs typeface="Times New Roman"/>
              <a:sym typeface="Times New Roman"/>
            </a:endParaRPr>
          </a:p>
        </p:txBody>
      </p:sp>
      <p:sp>
        <p:nvSpPr>
          <p:cNvPr id="2324" name="Google Shape;2324;p54"/>
          <p:cNvSpPr/>
          <p:nvPr/>
        </p:nvSpPr>
        <p:spPr>
          <a:xfrm>
            <a:off x="5091113" y="4797425"/>
            <a:ext cx="377825" cy="3698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Arial"/>
                <a:ea typeface="Arial"/>
                <a:cs typeface="Arial"/>
                <a:sym typeface="Arial"/>
              </a:rPr>
              <a:t>a’</a:t>
            </a:r>
            <a:endParaRPr sz="1800">
              <a:solidFill>
                <a:schemeClr val="dk1"/>
              </a:solidFill>
              <a:latin typeface="Times New Roman"/>
              <a:ea typeface="Times New Roman"/>
              <a:cs typeface="Times New Roman"/>
              <a:sym typeface="Times New Roman"/>
            </a:endParaRPr>
          </a:p>
        </p:txBody>
      </p:sp>
      <p:sp>
        <p:nvSpPr>
          <p:cNvPr id="2325" name="Google Shape;2325;p54"/>
          <p:cNvSpPr/>
          <p:nvPr/>
        </p:nvSpPr>
        <p:spPr>
          <a:xfrm>
            <a:off x="6477000" y="2667000"/>
            <a:ext cx="390525" cy="3698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Arial"/>
                <a:ea typeface="Arial"/>
                <a:cs typeface="Arial"/>
                <a:sym typeface="Arial"/>
              </a:rPr>
              <a:t>b’</a:t>
            </a:r>
            <a:endParaRPr sz="1800">
              <a:solidFill>
                <a:schemeClr val="dk1"/>
              </a:solidFill>
              <a:latin typeface="Times New Roman"/>
              <a:ea typeface="Times New Roman"/>
              <a:cs typeface="Times New Roman"/>
              <a:sym typeface="Times New Roman"/>
            </a:endParaRPr>
          </a:p>
        </p:txBody>
      </p:sp>
      <p:grpSp>
        <p:nvGrpSpPr>
          <p:cNvPr id="2326" name="Google Shape;2326;p54"/>
          <p:cNvGrpSpPr/>
          <p:nvPr/>
        </p:nvGrpSpPr>
        <p:grpSpPr>
          <a:xfrm>
            <a:off x="3886200" y="3509963"/>
            <a:ext cx="1387475" cy="1138237"/>
            <a:chOff x="3886200" y="3509963"/>
            <a:chExt cx="1387475" cy="1138237"/>
          </a:xfrm>
        </p:grpSpPr>
        <p:sp>
          <p:nvSpPr>
            <p:cNvPr id="2327" name="Google Shape;2327;p54"/>
            <p:cNvSpPr/>
            <p:nvPr/>
          </p:nvSpPr>
          <p:spPr>
            <a:xfrm>
              <a:off x="3886200" y="3509963"/>
              <a:ext cx="1387475" cy="1138237"/>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328" name="Google Shape;2328;p54"/>
            <p:cNvSpPr/>
            <p:nvPr/>
          </p:nvSpPr>
          <p:spPr>
            <a:xfrm>
              <a:off x="3962400" y="3759200"/>
              <a:ext cx="1311275" cy="584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FFFF00"/>
                  </a:solidFill>
                  <a:latin typeface="Arial"/>
                  <a:ea typeface="Arial"/>
                  <a:cs typeface="Arial"/>
                  <a:sym typeface="Arial"/>
                </a:rPr>
                <a:t>Hough</a:t>
              </a:r>
              <a:endParaRPr/>
            </a:p>
            <a:p>
              <a:pPr indent="0" lvl="0" marL="0" marR="0" rtl="0" algn="l">
                <a:spcBef>
                  <a:spcPts val="0"/>
                </a:spcBef>
                <a:spcAft>
                  <a:spcPts val="0"/>
                </a:spcAft>
                <a:buNone/>
              </a:pPr>
              <a:r>
                <a:rPr b="1" lang="en-US" sz="1600">
                  <a:solidFill>
                    <a:srgbClr val="FFFF00"/>
                  </a:solidFill>
                  <a:latin typeface="Arial"/>
                  <a:ea typeface="Arial"/>
                  <a:cs typeface="Arial"/>
                  <a:sym typeface="Arial"/>
                </a:rPr>
                <a:t>Transform</a:t>
              </a:r>
              <a:endParaRPr sz="1600">
                <a:solidFill>
                  <a:srgbClr val="FFFF00"/>
                </a:solidFill>
                <a:latin typeface="Times New Roman"/>
                <a:ea typeface="Times New Roman"/>
                <a:cs typeface="Times New Roman"/>
                <a:sym typeface="Times New Roman"/>
              </a:endParaRPr>
            </a:p>
          </p:txBody>
        </p:sp>
      </p:grpSp>
      <p:grpSp>
        <p:nvGrpSpPr>
          <p:cNvPr id="2329" name="Google Shape;2329;p54"/>
          <p:cNvGrpSpPr/>
          <p:nvPr/>
        </p:nvGrpSpPr>
        <p:grpSpPr>
          <a:xfrm>
            <a:off x="-46625" y="2363201"/>
            <a:ext cx="4542425" cy="4037599"/>
            <a:chOff x="-46625" y="2363201"/>
            <a:chExt cx="4542425" cy="4037599"/>
          </a:xfrm>
        </p:grpSpPr>
        <p:sp>
          <p:nvSpPr>
            <p:cNvPr id="2330" name="Google Shape;2330;p54"/>
            <p:cNvSpPr/>
            <p:nvPr/>
          </p:nvSpPr>
          <p:spPr>
            <a:xfrm>
              <a:off x="106997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31" name="Google Shape;2331;p54"/>
            <p:cNvSpPr/>
            <p:nvPr/>
          </p:nvSpPr>
          <p:spPr>
            <a:xfrm>
              <a:off x="7969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32" name="Google Shape;2332;p54"/>
            <p:cNvSpPr/>
            <p:nvPr/>
          </p:nvSpPr>
          <p:spPr>
            <a:xfrm>
              <a:off x="10255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33" name="Google Shape;2333;p54"/>
            <p:cNvSpPr/>
            <p:nvPr/>
          </p:nvSpPr>
          <p:spPr>
            <a:xfrm>
              <a:off x="12541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34" name="Google Shape;2334;p54"/>
            <p:cNvSpPr/>
            <p:nvPr/>
          </p:nvSpPr>
          <p:spPr>
            <a:xfrm>
              <a:off x="1482725"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35" name="Google Shape;2335;p54"/>
            <p:cNvSpPr/>
            <p:nvPr/>
          </p:nvSpPr>
          <p:spPr>
            <a:xfrm>
              <a:off x="17033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36" name="Google Shape;2336;p54"/>
            <p:cNvSpPr/>
            <p:nvPr/>
          </p:nvSpPr>
          <p:spPr>
            <a:xfrm>
              <a:off x="19319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37" name="Google Shape;2337;p54"/>
            <p:cNvSpPr/>
            <p:nvPr/>
          </p:nvSpPr>
          <p:spPr>
            <a:xfrm>
              <a:off x="21605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38" name="Google Shape;2338;p54"/>
            <p:cNvSpPr/>
            <p:nvPr/>
          </p:nvSpPr>
          <p:spPr>
            <a:xfrm>
              <a:off x="2389188"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39" name="Google Shape;2339;p54"/>
            <p:cNvSpPr/>
            <p:nvPr/>
          </p:nvSpPr>
          <p:spPr>
            <a:xfrm>
              <a:off x="2609850"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40" name="Google Shape;2340;p54"/>
            <p:cNvSpPr/>
            <p:nvPr/>
          </p:nvSpPr>
          <p:spPr>
            <a:xfrm>
              <a:off x="5683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41" name="Google Shape;2341;p54"/>
            <p:cNvSpPr/>
            <p:nvPr/>
          </p:nvSpPr>
          <p:spPr>
            <a:xfrm>
              <a:off x="7969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42" name="Google Shape;2342;p54"/>
            <p:cNvSpPr/>
            <p:nvPr/>
          </p:nvSpPr>
          <p:spPr>
            <a:xfrm>
              <a:off x="10255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43" name="Google Shape;2343;p54"/>
            <p:cNvSpPr/>
            <p:nvPr/>
          </p:nvSpPr>
          <p:spPr>
            <a:xfrm>
              <a:off x="12541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44" name="Google Shape;2344;p54"/>
            <p:cNvSpPr/>
            <p:nvPr/>
          </p:nvSpPr>
          <p:spPr>
            <a:xfrm>
              <a:off x="1482725"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45" name="Google Shape;2345;p54"/>
            <p:cNvSpPr/>
            <p:nvPr/>
          </p:nvSpPr>
          <p:spPr>
            <a:xfrm>
              <a:off x="17033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46" name="Google Shape;2346;p54"/>
            <p:cNvSpPr/>
            <p:nvPr/>
          </p:nvSpPr>
          <p:spPr>
            <a:xfrm>
              <a:off x="19319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47" name="Google Shape;2347;p54"/>
            <p:cNvSpPr/>
            <p:nvPr/>
          </p:nvSpPr>
          <p:spPr>
            <a:xfrm>
              <a:off x="21605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48" name="Google Shape;2348;p54"/>
            <p:cNvSpPr/>
            <p:nvPr/>
          </p:nvSpPr>
          <p:spPr>
            <a:xfrm>
              <a:off x="2389188"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49" name="Google Shape;2349;p54"/>
            <p:cNvSpPr/>
            <p:nvPr/>
          </p:nvSpPr>
          <p:spPr>
            <a:xfrm>
              <a:off x="2609850"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50" name="Google Shape;2350;p54"/>
            <p:cNvSpPr/>
            <p:nvPr/>
          </p:nvSpPr>
          <p:spPr>
            <a:xfrm>
              <a:off x="5683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51" name="Google Shape;2351;p54"/>
            <p:cNvSpPr/>
            <p:nvPr/>
          </p:nvSpPr>
          <p:spPr>
            <a:xfrm>
              <a:off x="7969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52" name="Google Shape;2352;p54"/>
            <p:cNvSpPr/>
            <p:nvPr/>
          </p:nvSpPr>
          <p:spPr>
            <a:xfrm>
              <a:off x="10255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53" name="Google Shape;2353;p54"/>
            <p:cNvSpPr/>
            <p:nvPr/>
          </p:nvSpPr>
          <p:spPr>
            <a:xfrm>
              <a:off x="12541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54" name="Google Shape;2354;p54"/>
            <p:cNvSpPr/>
            <p:nvPr/>
          </p:nvSpPr>
          <p:spPr>
            <a:xfrm>
              <a:off x="1482725"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55" name="Google Shape;2355;p54"/>
            <p:cNvSpPr/>
            <p:nvPr/>
          </p:nvSpPr>
          <p:spPr>
            <a:xfrm>
              <a:off x="1703388"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56" name="Google Shape;2356;p54"/>
            <p:cNvSpPr/>
            <p:nvPr/>
          </p:nvSpPr>
          <p:spPr>
            <a:xfrm>
              <a:off x="2160588"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57" name="Google Shape;2357;p54"/>
            <p:cNvSpPr/>
            <p:nvPr/>
          </p:nvSpPr>
          <p:spPr>
            <a:xfrm>
              <a:off x="2389188"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58" name="Google Shape;2358;p54"/>
            <p:cNvSpPr/>
            <p:nvPr/>
          </p:nvSpPr>
          <p:spPr>
            <a:xfrm>
              <a:off x="2609850"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59" name="Google Shape;2359;p54"/>
            <p:cNvSpPr/>
            <p:nvPr/>
          </p:nvSpPr>
          <p:spPr>
            <a:xfrm>
              <a:off x="5683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60" name="Google Shape;2360;p54"/>
            <p:cNvSpPr/>
            <p:nvPr/>
          </p:nvSpPr>
          <p:spPr>
            <a:xfrm>
              <a:off x="7969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61" name="Google Shape;2361;p54"/>
            <p:cNvSpPr/>
            <p:nvPr/>
          </p:nvSpPr>
          <p:spPr>
            <a:xfrm>
              <a:off x="10255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62" name="Google Shape;2362;p54"/>
            <p:cNvSpPr/>
            <p:nvPr/>
          </p:nvSpPr>
          <p:spPr>
            <a:xfrm>
              <a:off x="12541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63" name="Google Shape;2363;p54"/>
            <p:cNvSpPr/>
            <p:nvPr/>
          </p:nvSpPr>
          <p:spPr>
            <a:xfrm>
              <a:off x="1482725"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64" name="Google Shape;2364;p54"/>
            <p:cNvSpPr/>
            <p:nvPr/>
          </p:nvSpPr>
          <p:spPr>
            <a:xfrm>
              <a:off x="17033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65" name="Google Shape;2365;p54"/>
            <p:cNvSpPr/>
            <p:nvPr/>
          </p:nvSpPr>
          <p:spPr>
            <a:xfrm>
              <a:off x="19319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66" name="Google Shape;2366;p54"/>
            <p:cNvSpPr/>
            <p:nvPr/>
          </p:nvSpPr>
          <p:spPr>
            <a:xfrm>
              <a:off x="21605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67" name="Google Shape;2367;p54"/>
            <p:cNvSpPr/>
            <p:nvPr/>
          </p:nvSpPr>
          <p:spPr>
            <a:xfrm>
              <a:off x="2389188"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68" name="Google Shape;2368;p54"/>
            <p:cNvSpPr/>
            <p:nvPr/>
          </p:nvSpPr>
          <p:spPr>
            <a:xfrm>
              <a:off x="2609850"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69" name="Google Shape;2369;p54"/>
            <p:cNvSpPr/>
            <p:nvPr/>
          </p:nvSpPr>
          <p:spPr>
            <a:xfrm>
              <a:off x="5683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70" name="Google Shape;2370;p54"/>
            <p:cNvSpPr/>
            <p:nvPr/>
          </p:nvSpPr>
          <p:spPr>
            <a:xfrm>
              <a:off x="7969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71" name="Google Shape;2371;p54"/>
            <p:cNvSpPr/>
            <p:nvPr/>
          </p:nvSpPr>
          <p:spPr>
            <a:xfrm>
              <a:off x="10255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72" name="Google Shape;2372;p54"/>
            <p:cNvSpPr/>
            <p:nvPr/>
          </p:nvSpPr>
          <p:spPr>
            <a:xfrm>
              <a:off x="12541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73" name="Google Shape;2373;p54"/>
            <p:cNvSpPr/>
            <p:nvPr/>
          </p:nvSpPr>
          <p:spPr>
            <a:xfrm>
              <a:off x="1482725"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74" name="Google Shape;2374;p54"/>
            <p:cNvSpPr/>
            <p:nvPr/>
          </p:nvSpPr>
          <p:spPr>
            <a:xfrm>
              <a:off x="1931988"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75" name="Google Shape;2375;p54"/>
            <p:cNvSpPr/>
            <p:nvPr/>
          </p:nvSpPr>
          <p:spPr>
            <a:xfrm>
              <a:off x="2160588"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76" name="Google Shape;2376;p54"/>
            <p:cNvSpPr/>
            <p:nvPr/>
          </p:nvSpPr>
          <p:spPr>
            <a:xfrm>
              <a:off x="2389188"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77" name="Google Shape;2377;p54"/>
            <p:cNvSpPr/>
            <p:nvPr/>
          </p:nvSpPr>
          <p:spPr>
            <a:xfrm>
              <a:off x="2609850"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78" name="Google Shape;2378;p54"/>
            <p:cNvSpPr/>
            <p:nvPr/>
          </p:nvSpPr>
          <p:spPr>
            <a:xfrm>
              <a:off x="5683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79" name="Google Shape;2379;p54"/>
            <p:cNvSpPr/>
            <p:nvPr/>
          </p:nvSpPr>
          <p:spPr>
            <a:xfrm>
              <a:off x="7969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80" name="Google Shape;2380;p54"/>
            <p:cNvSpPr/>
            <p:nvPr/>
          </p:nvSpPr>
          <p:spPr>
            <a:xfrm>
              <a:off x="10255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81" name="Google Shape;2381;p54"/>
            <p:cNvSpPr/>
            <p:nvPr/>
          </p:nvSpPr>
          <p:spPr>
            <a:xfrm>
              <a:off x="12541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82" name="Google Shape;2382;p54"/>
            <p:cNvSpPr/>
            <p:nvPr/>
          </p:nvSpPr>
          <p:spPr>
            <a:xfrm>
              <a:off x="1482725"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83" name="Google Shape;2383;p54"/>
            <p:cNvSpPr/>
            <p:nvPr/>
          </p:nvSpPr>
          <p:spPr>
            <a:xfrm>
              <a:off x="17033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84" name="Google Shape;2384;p54"/>
            <p:cNvSpPr/>
            <p:nvPr/>
          </p:nvSpPr>
          <p:spPr>
            <a:xfrm>
              <a:off x="19319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85" name="Google Shape;2385;p54"/>
            <p:cNvSpPr/>
            <p:nvPr/>
          </p:nvSpPr>
          <p:spPr>
            <a:xfrm>
              <a:off x="21605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86" name="Google Shape;2386;p54"/>
            <p:cNvSpPr/>
            <p:nvPr/>
          </p:nvSpPr>
          <p:spPr>
            <a:xfrm>
              <a:off x="2389188"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87" name="Google Shape;2387;p54"/>
            <p:cNvSpPr/>
            <p:nvPr/>
          </p:nvSpPr>
          <p:spPr>
            <a:xfrm>
              <a:off x="2609850"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88" name="Google Shape;2388;p54"/>
            <p:cNvSpPr/>
            <p:nvPr/>
          </p:nvSpPr>
          <p:spPr>
            <a:xfrm>
              <a:off x="5683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89" name="Google Shape;2389;p54"/>
            <p:cNvSpPr/>
            <p:nvPr/>
          </p:nvSpPr>
          <p:spPr>
            <a:xfrm>
              <a:off x="7969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90" name="Google Shape;2390;p54"/>
            <p:cNvSpPr/>
            <p:nvPr/>
          </p:nvSpPr>
          <p:spPr>
            <a:xfrm>
              <a:off x="10255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91" name="Google Shape;2391;p54"/>
            <p:cNvSpPr/>
            <p:nvPr/>
          </p:nvSpPr>
          <p:spPr>
            <a:xfrm>
              <a:off x="12541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92" name="Google Shape;2392;p54"/>
            <p:cNvSpPr/>
            <p:nvPr/>
          </p:nvSpPr>
          <p:spPr>
            <a:xfrm>
              <a:off x="1482725"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93" name="Google Shape;2393;p54"/>
            <p:cNvSpPr/>
            <p:nvPr/>
          </p:nvSpPr>
          <p:spPr>
            <a:xfrm>
              <a:off x="17033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94" name="Google Shape;2394;p54"/>
            <p:cNvSpPr/>
            <p:nvPr/>
          </p:nvSpPr>
          <p:spPr>
            <a:xfrm>
              <a:off x="19319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95" name="Google Shape;2395;p54"/>
            <p:cNvSpPr/>
            <p:nvPr/>
          </p:nvSpPr>
          <p:spPr>
            <a:xfrm>
              <a:off x="21605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96" name="Google Shape;2396;p54"/>
            <p:cNvSpPr/>
            <p:nvPr/>
          </p:nvSpPr>
          <p:spPr>
            <a:xfrm>
              <a:off x="2389188"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97" name="Google Shape;2397;p54"/>
            <p:cNvSpPr/>
            <p:nvPr/>
          </p:nvSpPr>
          <p:spPr>
            <a:xfrm>
              <a:off x="2609850"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98" name="Google Shape;2398;p54"/>
            <p:cNvSpPr/>
            <p:nvPr/>
          </p:nvSpPr>
          <p:spPr>
            <a:xfrm>
              <a:off x="5683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399" name="Google Shape;2399;p54"/>
            <p:cNvSpPr/>
            <p:nvPr/>
          </p:nvSpPr>
          <p:spPr>
            <a:xfrm>
              <a:off x="7969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00" name="Google Shape;2400;p54"/>
            <p:cNvSpPr/>
            <p:nvPr/>
          </p:nvSpPr>
          <p:spPr>
            <a:xfrm>
              <a:off x="10255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01" name="Google Shape;2401;p54"/>
            <p:cNvSpPr/>
            <p:nvPr/>
          </p:nvSpPr>
          <p:spPr>
            <a:xfrm>
              <a:off x="1482725"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02" name="Google Shape;2402;p54"/>
            <p:cNvSpPr/>
            <p:nvPr/>
          </p:nvSpPr>
          <p:spPr>
            <a:xfrm>
              <a:off x="17033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03" name="Google Shape;2403;p54"/>
            <p:cNvSpPr/>
            <p:nvPr/>
          </p:nvSpPr>
          <p:spPr>
            <a:xfrm>
              <a:off x="19319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04" name="Google Shape;2404;p54"/>
            <p:cNvSpPr/>
            <p:nvPr/>
          </p:nvSpPr>
          <p:spPr>
            <a:xfrm>
              <a:off x="21605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05" name="Google Shape;2405;p54"/>
            <p:cNvSpPr/>
            <p:nvPr/>
          </p:nvSpPr>
          <p:spPr>
            <a:xfrm>
              <a:off x="2389188"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06" name="Google Shape;2406;p54"/>
            <p:cNvSpPr/>
            <p:nvPr/>
          </p:nvSpPr>
          <p:spPr>
            <a:xfrm>
              <a:off x="5683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07" name="Google Shape;2407;p54"/>
            <p:cNvSpPr/>
            <p:nvPr/>
          </p:nvSpPr>
          <p:spPr>
            <a:xfrm>
              <a:off x="7969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08" name="Google Shape;2408;p54"/>
            <p:cNvSpPr/>
            <p:nvPr/>
          </p:nvSpPr>
          <p:spPr>
            <a:xfrm>
              <a:off x="10255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09" name="Google Shape;2409;p54"/>
            <p:cNvSpPr/>
            <p:nvPr/>
          </p:nvSpPr>
          <p:spPr>
            <a:xfrm>
              <a:off x="12541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10" name="Google Shape;2410;p54"/>
            <p:cNvSpPr/>
            <p:nvPr/>
          </p:nvSpPr>
          <p:spPr>
            <a:xfrm>
              <a:off x="1482725"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11" name="Google Shape;2411;p54"/>
            <p:cNvSpPr/>
            <p:nvPr/>
          </p:nvSpPr>
          <p:spPr>
            <a:xfrm>
              <a:off x="17033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12" name="Google Shape;2412;p54"/>
            <p:cNvSpPr/>
            <p:nvPr/>
          </p:nvSpPr>
          <p:spPr>
            <a:xfrm>
              <a:off x="19319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13" name="Google Shape;2413;p54"/>
            <p:cNvSpPr/>
            <p:nvPr/>
          </p:nvSpPr>
          <p:spPr>
            <a:xfrm>
              <a:off x="21605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14" name="Google Shape;2414;p54"/>
            <p:cNvSpPr/>
            <p:nvPr/>
          </p:nvSpPr>
          <p:spPr>
            <a:xfrm>
              <a:off x="2389188"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15" name="Google Shape;2415;p54"/>
            <p:cNvSpPr/>
            <p:nvPr/>
          </p:nvSpPr>
          <p:spPr>
            <a:xfrm>
              <a:off x="2609850"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16" name="Google Shape;2416;p54"/>
            <p:cNvSpPr/>
            <p:nvPr/>
          </p:nvSpPr>
          <p:spPr>
            <a:xfrm>
              <a:off x="5683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17" name="Google Shape;2417;p54"/>
            <p:cNvSpPr/>
            <p:nvPr/>
          </p:nvSpPr>
          <p:spPr>
            <a:xfrm>
              <a:off x="7969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18" name="Google Shape;2418;p54"/>
            <p:cNvSpPr/>
            <p:nvPr/>
          </p:nvSpPr>
          <p:spPr>
            <a:xfrm>
              <a:off x="10255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19" name="Google Shape;2419;p54"/>
            <p:cNvSpPr/>
            <p:nvPr/>
          </p:nvSpPr>
          <p:spPr>
            <a:xfrm>
              <a:off x="12541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20" name="Google Shape;2420;p54"/>
            <p:cNvSpPr/>
            <p:nvPr/>
          </p:nvSpPr>
          <p:spPr>
            <a:xfrm>
              <a:off x="1482725"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21" name="Google Shape;2421;p54"/>
            <p:cNvSpPr/>
            <p:nvPr/>
          </p:nvSpPr>
          <p:spPr>
            <a:xfrm>
              <a:off x="17033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22" name="Google Shape;2422;p54"/>
            <p:cNvSpPr/>
            <p:nvPr/>
          </p:nvSpPr>
          <p:spPr>
            <a:xfrm>
              <a:off x="19319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23" name="Google Shape;2423;p54"/>
            <p:cNvSpPr/>
            <p:nvPr/>
          </p:nvSpPr>
          <p:spPr>
            <a:xfrm>
              <a:off x="21605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24" name="Google Shape;2424;p54"/>
            <p:cNvSpPr/>
            <p:nvPr/>
          </p:nvSpPr>
          <p:spPr>
            <a:xfrm>
              <a:off x="2389188"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25" name="Google Shape;2425;p54"/>
            <p:cNvSpPr/>
            <p:nvPr/>
          </p:nvSpPr>
          <p:spPr>
            <a:xfrm>
              <a:off x="2609850"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26" name="Google Shape;2426;p54"/>
            <p:cNvSpPr/>
            <p:nvPr/>
          </p:nvSpPr>
          <p:spPr>
            <a:xfrm>
              <a:off x="28305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27" name="Google Shape;2427;p54"/>
            <p:cNvSpPr/>
            <p:nvPr/>
          </p:nvSpPr>
          <p:spPr>
            <a:xfrm>
              <a:off x="30591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28" name="Google Shape;2428;p54"/>
            <p:cNvSpPr/>
            <p:nvPr/>
          </p:nvSpPr>
          <p:spPr>
            <a:xfrm>
              <a:off x="32877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29" name="Google Shape;2429;p54"/>
            <p:cNvSpPr/>
            <p:nvPr/>
          </p:nvSpPr>
          <p:spPr>
            <a:xfrm>
              <a:off x="3516313" y="3011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30" name="Google Shape;2430;p54"/>
            <p:cNvSpPr/>
            <p:nvPr/>
          </p:nvSpPr>
          <p:spPr>
            <a:xfrm>
              <a:off x="28305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31" name="Google Shape;2431;p54"/>
            <p:cNvSpPr/>
            <p:nvPr/>
          </p:nvSpPr>
          <p:spPr>
            <a:xfrm>
              <a:off x="30591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32" name="Google Shape;2432;p54"/>
            <p:cNvSpPr/>
            <p:nvPr/>
          </p:nvSpPr>
          <p:spPr>
            <a:xfrm>
              <a:off x="32877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33" name="Google Shape;2433;p54"/>
            <p:cNvSpPr/>
            <p:nvPr/>
          </p:nvSpPr>
          <p:spPr>
            <a:xfrm>
              <a:off x="3516313" y="32369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34" name="Google Shape;2434;p54"/>
            <p:cNvSpPr/>
            <p:nvPr/>
          </p:nvSpPr>
          <p:spPr>
            <a:xfrm>
              <a:off x="28305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35" name="Google Shape;2435;p54"/>
            <p:cNvSpPr/>
            <p:nvPr/>
          </p:nvSpPr>
          <p:spPr>
            <a:xfrm>
              <a:off x="30591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36" name="Google Shape;2436;p54"/>
            <p:cNvSpPr/>
            <p:nvPr/>
          </p:nvSpPr>
          <p:spPr>
            <a:xfrm>
              <a:off x="32877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37" name="Google Shape;2437;p54"/>
            <p:cNvSpPr/>
            <p:nvPr/>
          </p:nvSpPr>
          <p:spPr>
            <a:xfrm>
              <a:off x="3516313" y="34655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38" name="Google Shape;2438;p54"/>
            <p:cNvSpPr/>
            <p:nvPr/>
          </p:nvSpPr>
          <p:spPr>
            <a:xfrm>
              <a:off x="28305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39" name="Google Shape;2439;p54"/>
            <p:cNvSpPr/>
            <p:nvPr/>
          </p:nvSpPr>
          <p:spPr>
            <a:xfrm>
              <a:off x="30591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40" name="Google Shape;2440;p54"/>
            <p:cNvSpPr/>
            <p:nvPr/>
          </p:nvSpPr>
          <p:spPr>
            <a:xfrm>
              <a:off x="32877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41" name="Google Shape;2441;p54"/>
            <p:cNvSpPr/>
            <p:nvPr/>
          </p:nvSpPr>
          <p:spPr>
            <a:xfrm>
              <a:off x="3516313" y="36909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42" name="Google Shape;2442;p54"/>
            <p:cNvSpPr/>
            <p:nvPr/>
          </p:nvSpPr>
          <p:spPr>
            <a:xfrm>
              <a:off x="28305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43" name="Google Shape;2443;p54"/>
            <p:cNvSpPr/>
            <p:nvPr/>
          </p:nvSpPr>
          <p:spPr>
            <a:xfrm>
              <a:off x="30591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44" name="Google Shape;2444;p54"/>
            <p:cNvSpPr/>
            <p:nvPr/>
          </p:nvSpPr>
          <p:spPr>
            <a:xfrm>
              <a:off x="32877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45" name="Google Shape;2445;p54"/>
            <p:cNvSpPr/>
            <p:nvPr/>
          </p:nvSpPr>
          <p:spPr>
            <a:xfrm>
              <a:off x="3516313" y="39084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46" name="Google Shape;2446;p54"/>
            <p:cNvSpPr/>
            <p:nvPr/>
          </p:nvSpPr>
          <p:spPr>
            <a:xfrm>
              <a:off x="28305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47" name="Google Shape;2447;p54"/>
            <p:cNvSpPr/>
            <p:nvPr/>
          </p:nvSpPr>
          <p:spPr>
            <a:xfrm>
              <a:off x="30591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48" name="Google Shape;2448;p54"/>
            <p:cNvSpPr/>
            <p:nvPr/>
          </p:nvSpPr>
          <p:spPr>
            <a:xfrm>
              <a:off x="32877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49" name="Google Shape;2449;p54"/>
            <p:cNvSpPr/>
            <p:nvPr/>
          </p:nvSpPr>
          <p:spPr>
            <a:xfrm>
              <a:off x="3516313" y="4133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50" name="Google Shape;2450;p54"/>
            <p:cNvSpPr/>
            <p:nvPr/>
          </p:nvSpPr>
          <p:spPr>
            <a:xfrm>
              <a:off x="28305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51" name="Google Shape;2451;p54"/>
            <p:cNvSpPr/>
            <p:nvPr/>
          </p:nvSpPr>
          <p:spPr>
            <a:xfrm>
              <a:off x="30591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52" name="Google Shape;2452;p54"/>
            <p:cNvSpPr/>
            <p:nvPr/>
          </p:nvSpPr>
          <p:spPr>
            <a:xfrm>
              <a:off x="32877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53" name="Google Shape;2453;p54"/>
            <p:cNvSpPr/>
            <p:nvPr/>
          </p:nvSpPr>
          <p:spPr>
            <a:xfrm>
              <a:off x="3516313" y="43624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54" name="Google Shape;2454;p54"/>
            <p:cNvSpPr/>
            <p:nvPr/>
          </p:nvSpPr>
          <p:spPr>
            <a:xfrm>
              <a:off x="28305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55" name="Google Shape;2455;p54"/>
            <p:cNvSpPr/>
            <p:nvPr/>
          </p:nvSpPr>
          <p:spPr>
            <a:xfrm>
              <a:off x="30591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56" name="Google Shape;2456;p54"/>
            <p:cNvSpPr/>
            <p:nvPr/>
          </p:nvSpPr>
          <p:spPr>
            <a:xfrm>
              <a:off x="32877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57" name="Google Shape;2457;p54"/>
            <p:cNvSpPr/>
            <p:nvPr/>
          </p:nvSpPr>
          <p:spPr>
            <a:xfrm>
              <a:off x="3516313" y="45878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58" name="Google Shape;2458;p54"/>
            <p:cNvSpPr/>
            <p:nvPr/>
          </p:nvSpPr>
          <p:spPr>
            <a:xfrm>
              <a:off x="28305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59" name="Google Shape;2459;p54"/>
            <p:cNvSpPr/>
            <p:nvPr/>
          </p:nvSpPr>
          <p:spPr>
            <a:xfrm>
              <a:off x="30591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60" name="Google Shape;2460;p54"/>
            <p:cNvSpPr/>
            <p:nvPr/>
          </p:nvSpPr>
          <p:spPr>
            <a:xfrm>
              <a:off x="32877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61" name="Google Shape;2461;p54"/>
            <p:cNvSpPr/>
            <p:nvPr/>
          </p:nvSpPr>
          <p:spPr>
            <a:xfrm>
              <a:off x="3516313" y="4819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62" name="Google Shape;2462;p54"/>
            <p:cNvSpPr/>
            <p:nvPr/>
          </p:nvSpPr>
          <p:spPr>
            <a:xfrm>
              <a:off x="28305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63" name="Google Shape;2463;p54"/>
            <p:cNvSpPr/>
            <p:nvPr/>
          </p:nvSpPr>
          <p:spPr>
            <a:xfrm>
              <a:off x="30591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64" name="Google Shape;2464;p54"/>
            <p:cNvSpPr/>
            <p:nvPr/>
          </p:nvSpPr>
          <p:spPr>
            <a:xfrm>
              <a:off x="32877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65" name="Google Shape;2465;p54"/>
            <p:cNvSpPr/>
            <p:nvPr/>
          </p:nvSpPr>
          <p:spPr>
            <a:xfrm>
              <a:off x="3516313" y="5045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66" name="Google Shape;2466;p54"/>
            <p:cNvSpPr/>
            <p:nvPr/>
          </p:nvSpPr>
          <p:spPr>
            <a:xfrm>
              <a:off x="5683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67" name="Google Shape;2467;p54"/>
            <p:cNvSpPr/>
            <p:nvPr/>
          </p:nvSpPr>
          <p:spPr>
            <a:xfrm>
              <a:off x="7969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68" name="Google Shape;2468;p54"/>
            <p:cNvSpPr/>
            <p:nvPr/>
          </p:nvSpPr>
          <p:spPr>
            <a:xfrm>
              <a:off x="10255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69" name="Google Shape;2469;p54"/>
            <p:cNvSpPr/>
            <p:nvPr/>
          </p:nvSpPr>
          <p:spPr>
            <a:xfrm>
              <a:off x="12541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70" name="Google Shape;2470;p54"/>
            <p:cNvSpPr/>
            <p:nvPr/>
          </p:nvSpPr>
          <p:spPr>
            <a:xfrm>
              <a:off x="1482725"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71" name="Google Shape;2471;p54"/>
            <p:cNvSpPr/>
            <p:nvPr/>
          </p:nvSpPr>
          <p:spPr>
            <a:xfrm>
              <a:off x="17033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72" name="Google Shape;2472;p54"/>
            <p:cNvSpPr/>
            <p:nvPr/>
          </p:nvSpPr>
          <p:spPr>
            <a:xfrm>
              <a:off x="19319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73" name="Google Shape;2473;p54"/>
            <p:cNvSpPr/>
            <p:nvPr/>
          </p:nvSpPr>
          <p:spPr>
            <a:xfrm>
              <a:off x="21605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74" name="Google Shape;2474;p54"/>
            <p:cNvSpPr/>
            <p:nvPr/>
          </p:nvSpPr>
          <p:spPr>
            <a:xfrm>
              <a:off x="2389188"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75" name="Google Shape;2475;p54"/>
            <p:cNvSpPr/>
            <p:nvPr/>
          </p:nvSpPr>
          <p:spPr>
            <a:xfrm>
              <a:off x="2609850"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76" name="Google Shape;2476;p54"/>
            <p:cNvSpPr/>
            <p:nvPr/>
          </p:nvSpPr>
          <p:spPr>
            <a:xfrm>
              <a:off x="5683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77" name="Google Shape;2477;p54"/>
            <p:cNvSpPr/>
            <p:nvPr/>
          </p:nvSpPr>
          <p:spPr>
            <a:xfrm>
              <a:off x="7969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78" name="Google Shape;2478;p54"/>
            <p:cNvSpPr/>
            <p:nvPr/>
          </p:nvSpPr>
          <p:spPr>
            <a:xfrm>
              <a:off x="10255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79" name="Google Shape;2479;p54"/>
            <p:cNvSpPr/>
            <p:nvPr/>
          </p:nvSpPr>
          <p:spPr>
            <a:xfrm>
              <a:off x="12541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80" name="Google Shape;2480;p54"/>
            <p:cNvSpPr/>
            <p:nvPr/>
          </p:nvSpPr>
          <p:spPr>
            <a:xfrm>
              <a:off x="1482725"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81" name="Google Shape;2481;p54"/>
            <p:cNvSpPr/>
            <p:nvPr/>
          </p:nvSpPr>
          <p:spPr>
            <a:xfrm>
              <a:off x="17033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82" name="Google Shape;2482;p54"/>
            <p:cNvSpPr/>
            <p:nvPr/>
          </p:nvSpPr>
          <p:spPr>
            <a:xfrm>
              <a:off x="19319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83" name="Google Shape;2483;p54"/>
            <p:cNvSpPr/>
            <p:nvPr/>
          </p:nvSpPr>
          <p:spPr>
            <a:xfrm>
              <a:off x="21605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84" name="Google Shape;2484;p54"/>
            <p:cNvSpPr/>
            <p:nvPr/>
          </p:nvSpPr>
          <p:spPr>
            <a:xfrm>
              <a:off x="2389188"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85" name="Google Shape;2485;p54"/>
            <p:cNvSpPr/>
            <p:nvPr/>
          </p:nvSpPr>
          <p:spPr>
            <a:xfrm>
              <a:off x="2609850"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86" name="Google Shape;2486;p54"/>
            <p:cNvSpPr/>
            <p:nvPr/>
          </p:nvSpPr>
          <p:spPr>
            <a:xfrm>
              <a:off x="3124200" y="54991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87" name="Google Shape;2487;p54"/>
            <p:cNvSpPr/>
            <p:nvPr/>
          </p:nvSpPr>
          <p:spPr>
            <a:xfrm>
              <a:off x="3059113"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88" name="Google Shape;2488;p54"/>
            <p:cNvSpPr/>
            <p:nvPr/>
          </p:nvSpPr>
          <p:spPr>
            <a:xfrm>
              <a:off x="3287713"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89" name="Google Shape;2489;p54"/>
            <p:cNvSpPr/>
            <p:nvPr/>
          </p:nvSpPr>
          <p:spPr>
            <a:xfrm>
              <a:off x="3516313" y="52705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90" name="Google Shape;2490;p54"/>
            <p:cNvSpPr/>
            <p:nvPr/>
          </p:nvSpPr>
          <p:spPr>
            <a:xfrm>
              <a:off x="28305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91" name="Google Shape;2491;p54"/>
            <p:cNvSpPr/>
            <p:nvPr/>
          </p:nvSpPr>
          <p:spPr>
            <a:xfrm>
              <a:off x="30591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92" name="Google Shape;2492;p54"/>
            <p:cNvSpPr/>
            <p:nvPr/>
          </p:nvSpPr>
          <p:spPr>
            <a:xfrm>
              <a:off x="32877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93" name="Google Shape;2493;p54"/>
            <p:cNvSpPr/>
            <p:nvPr/>
          </p:nvSpPr>
          <p:spPr>
            <a:xfrm>
              <a:off x="3516313" y="54959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94" name="Google Shape;2494;p54"/>
            <p:cNvSpPr/>
            <p:nvPr/>
          </p:nvSpPr>
          <p:spPr>
            <a:xfrm>
              <a:off x="550863" y="30099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495" name="Google Shape;2495;p54"/>
            <p:cNvSpPr/>
            <p:nvPr/>
          </p:nvSpPr>
          <p:spPr>
            <a:xfrm rot="-1236857">
              <a:off x="4763" y="2513013"/>
              <a:ext cx="935037"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(0,0)</a:t>
              </a:r>
              <a:endParaRPr sz="2400">
                <a:solidFill>
                  <a:schemeClr val="dk1"/>
                </a:solidFill>
                <a:latin typeface="Times New Roman"/>
                <a:ea typeface="Times New Roman"/>
                <a:cs typeface="Times New Roman"/>
                <a:sym typeface="Times New Roman"/>
              </a:endParaRPr>
            </a:p>
          </p:txBody>
        </p:sp>
        <p:cxnSp>
          <p:nvCxnSpPr>
            <p:cNvPr id="2496" name="Google Shape;2496;p54"/>
            <p:cNvCxnSpPr/>
            <p:nvPr/>
          </p:nvCxnSpPr>
          <p:spPr>
            <a:xfrm>
              <a:off x="512064" y="2971800"/>
              <a:ext cx="0" cy="3276600"/>
            </a:xfrm>
            <a:prstGeom prst="straightConnector1">
              <a:avLst/>
            </a:prstGeom>
            <a:noFill/>
            <a:ln cap="flat" cmpd="sng" w="38100">
              <a:solidFill>
                <a:srgbClr val="660066"/>
              </a:solidFill>
              <a:prstDash val="solid"/>
              <a:round/>
              <a:headEnd len="sm" w="sm" type="none"/>
              <a:tailEnd len="sm" w="sm" type="none"/>
            </a:ln>
          </p:spPr>
        </p:cxnSp>
        <p:cxnSp>
          <p:nvCxnSpPr>
            <p:cNvPr id="2497" name="Google Shape;2497;p54"/>
            <p:cNvCxnSpPr/>
            <p:nvPr/>
          </p:nvCxnSpPr>
          <p:spPr>
            <a:xfrm>
              <a:off x="533400" y="2950464"/>
              <a:ext cx="3657600" cy="0"/>
            </a:xfrm>
            <a:prstGeom prst="straightConnector1">
              <a:avLst/>
            </a:prstGeom>
            <a:noFill/>
            <a:ln cap="flat" cmpd="sng" w="38100">
              <a:solidFill>
                <a:srgbClr val="660066"/>
              </a:solidFill>
              <a:prstDash val="solid"/>
              <a:round/>
              <a:headEnd len="sm" w="sm" type="none"/>
              <a:tailEnd len="sm" w="sm" type="none"/>
            </a:ln>
          </p:spPr>
        </p:cxnSp>
        <p:sp>
          <p:nvSpPr>
            <p:cNvPr id="2498" name="Google Shape;2498;p54"/>
            <p:cNvSpPr/>
            <p:nvPr/>
          </p:nvSpPr>
          <p:spPr>
            <a:xfrm>
              <a:off x="3965575" y="2738438"/>
              <a:ext cx="530225"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2499" name="Google Shape;2499;p54"/>
            <p:cNvSpPr/>
            <p:nvPr/>
          </p:nvSpPr>
          <p:spPr>
            <a:xfrm>
              <a:off x="1981200" y="3810000"/>
              <a:ext cx="11826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B(x</a:t>
              </a:r>
              <a:r>
                <a:rPr baseline="-25000" lang="en-US" sz="2000">
                  <a:solidFill>
                    <a:schemeClr val="dk1"/>
                  </a:solidFill>
                  <a:latin typeface="Times New Roman"/>
                  <a:ea typeface="Times New Roman"/>
                  <a:cs typeface="Times New Roman"/>
                  <a:sym typeface="Times New Roman"/>
                </a:rPr>
                <a:t>2</a:t>
              </a:r>
              <a:r>
                <a:rPr b="1" baseline="-25000" lang="en-US" sz="2000">
                  <a:solidFill>
                    <a:schemeClr val="dk1"/>
                  </a:solidFill>
                  <a:latin typeface="Times New Roman"/>
                  <a:ea typeface="Times New Roman"/>
                  <a:cs typeface="Times New Roman"/>
                  <a:sym typeface="Times New Roman"/>
                </a:rPr>
                <a:t> </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2</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2500" name="Google Shape;2500;p54"/>
            <p:cNvSpPr/>
            <p:nvPr/>
          </p:nvSpPr>
          <p:spPr>
            <a:xfrm>
              <a:off x="2224088" y="3276600"/>
              <a:ext cx="1182687"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A(x</a:t>
              </a:r>
              <a:r>
                <a:rPr baseline="-25000" lang="en-US" sz="2000">
                  <a:solidFill>
                    <a:schemeClr val="dk1"/>
                  </a:solidFill>
                  <a:latin typeface="Times New Roman"/>
                  <a:ea typeface="Times New Roman"/>
                  <a:cs typeface="Times New Roman"/>
                  <a:sym typeface="Times New Roman"/>
                </a:rPr>
                <a:t>1</a:t>
              </a:r>
              <a:r>
                <a:rPr b="1" baseline="-25000" lang="en-US" sz="2000">
                  <a:solidFill>
                    <a:schemeClr val="dk1"/>
                  </a:solidFill>
                  <a:latin typeface="Times New Roman"/>
                  <a:ea typeface="Times New Roman"/>
                  <a:cs typeface="Times New Roman"/>
                  <a:sym typeface="Times New Roman"/>
                </a:rPr>
                <a:t> </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1</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2501" name="Google Shape;2501;p54"/>
            <p:cNvSpPr/>
            <p:nvPr/>
          </p:nvSpPr>
          <p:spPr>
            <a:xfrm>
              <a:off x="304800" y="5938838"/>
              <a:ext cx="4413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x</a:t>
              </a:r>
              <a:endParaRPr sz="2400">
                <a:solidFill>
                  <a:schemeClr val="dk1"/>
                </a:solidFill>
                <a:latin typeface="Times New Roman"/>
                <a:ea typeface="Times New Roman"/>
                <a:cs typeface="Times New Roman"/>
                <a:sym typeface="Times New Roman"/>
              </a:endParaRPr>
            </a:p>
          </p:txBody>
        </p:sp>
        <p:sp>
          <p:nvSpPr>
            <p:cNvPr id="2502" name="Google Shape;2502;p54"/>
            <p:cNvSpPr/>
            <p:nvPr/>
          </p:nvSpPr>
          <p:spPr>
            <a:xfrm>
              <a:off x="3971925" y="2738438"/>
              <a:ext cx="4540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2503" name="Google Shape;2503;p54"/>
            <p:cNvSpPr/>
            <p:nvPr/>
          </p:nvSpPr>
          <p:spPr>
            <a:xfrm>
              <a:off x="2819400" y="52578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04" name="Google Shape;2504;p54"/>
            <p:cNvSpPr/>
            <p:nvPr/>
          </p:nvSpPr>
          <p:spPr>
            <a:xfrm>
              <a:off x="2438400" y="4872038"/>
              <a:ext cx="11826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D(x</a:t>
              </a:r>
              <a:r>
                <a:rPr baseline="-25000" lang="en-US" sz="2000">
                  <a:solidFill>
                    <a:schemeClr val="dk1"/>
                  </a:solidFill>
                  <a:latin typeface="Times New Roman"/>
                  <a:ea typeface="Times New Roman"/>
                  <a:cs typeface="Times New Roman"/>
                  <a:sym typeface="Times New Roman"/>
                </a:rPr>
                <a:t>4</a:t>
              </a:r>
              <a:r>
                <a:rPr b="1" baseline="-25000" lang="en-US" sz="2000">
                  <a:solidFill>
                    <a:schemeClr val="dk1"/>
                  </a:solidFill>
                  <a:latin typeface="Times New Roman"/>
                  <a:ea typeface="Times New Roman"/>
                  <a:cs typeface="Times New Roman"/>
                  <a:sym typeface="Times New Roman"/>
                </a:rPr>
                <a:t> </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4</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2505" name="Google Shape;2505;p54"/>
            <p:cNvSpPr/>
            <p:nvPr/>
          </p:nvSpPr>
          <p:spPr>
            <a:xfrm>
              <a:off x="904875" y="4876800"/>
              <a:ext cx="10683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C(x</a:t>
              </a:r>
              <a:r>
                <a:rPr b="1" baseline="-25000" lang="en-US" sz="2000">
                  <a:solidFill>
                    <a:schemeClr val="dk1"/>
                  </a:solidFill>
                  <a:latin typeface="Times New Roman"/>
                  <a:ea typeface="Times New Roman"/>
                  <a:cs typeface="Times New Roman"/>
                  <a:sym typeface="Times New Roman"/>
                </a:rPr>
                <a:t>3</a:t>
              </a:r>
              <a:r>
                <a:rPr b="1" lang="en-US" sz="2000">
                  <a:solidFill>
                    <a:schemeClr val="dk1"/>
                  </a:solidFill>
                  <a:latin typeface="Arial"/>
                  <a:ea typeface="Arial"/>
                  <a:cs typeface="Arial"/>
                  <a:sym typeface="Arial"/>
                </a:rPr>
                <a:t> y</a:t>
              </a:r>
              <a:r>
                <a:rPr baseline="-25000" lang="en-US" sz="2000">
                  <a:solidFill>
                    <a:schemeClr val="dk1"/>
                  </a:solidFill>
                  <a:latin typeface="Times New Roman"/>
                  <a:ea typeface="Times New Roman"/>
                  <a:cs typeface="Times New Roman"/>
                  <a:sym typeface="Times New Roman"/>
                </a:rPr>
                <a:t>3</a:t>
              </a:r>
              <a:r>
                <a:rPr b="1" lang="en-US" sz="2000">
                  <a:solidFill>
                    <a:schemeClr val="dk1"/>
                  </a:solidFill>
                  <a:latin typeface="Arial"/>
                  <a:ea typeface="Arial"/>
                  <a:cs typeface="Arial"/>
                  <a:sym typeface="Arial"/>
                </a:rPr>
                <a:t>)</a:t>
              </a:r>
              <a:endParaRPr sz="2000">
                <a:solidFill>
                  <a:schemeClr val="dk1"/>
                </a:solidFill>
                <a:latin typeface="Times New Roman"/>
                <a:ea typeface="Times New Roman"/>
                <a:cs typeface="Times New Roman"/>
                <a:sym typeface="Times New Roman"/>
              </a:endParaRPr>
            </a:p>
          </p:txBody>
        </p:sp>
        <p:sp>
          <p:nvSpPr>
            <p:cNvPr id="2506" name="Google Shape;2506;p54"/>
            <p:cNvSpPr/>
            <p:nvPr/>
          </p:nvSpPr>
          <p:spPr>
            <a:xfrm>
              <a:off x="1905000" y="3457575"/>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507" name="Google Shape;2507;p54"/>
            <p:cNvSpPr/>
            <p:nvPr/>
          </p:nvSpPr>
          <p:spPr>
            <a:xfrm>
              <a:off x="1676400" y="3889375"/>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508" name="Google Shape;2508;p54"/>
            <p:cNvSpPr/>
            <p:nvPr/>
          </p:nvSpPr>
          <p:spPr>
            <a:xfrm>
              <a:off x="1247775" y="4586288"/>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509" name="Google Shape;2509;p54"/>
            <p:cNvSpPr/>
            <p:nvPr/>
          </p:nvSpPr>
          <p:spPr>
            <a:xfrm>
              <a:off x="2590800" y="4575175"/>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1"/>
                                        </p:tgtEl>
                                        <p:attrNameLst>
                                          <p:attrName>style.visibility</p:attrName>
                                        </p:attrNameLst>
                                      </p:cBhvr>
                                      <p:to>
                                        <p:strVal val="visible"/>
                                      </p:to>
                                    </p:set>
                                    <p:animEffect filter="fade" transition="in">
                                      <p:cBhvr>
                                        <p:cTn dur="500"/>
                                        <p:tgtEl>
                                          <p:spTgt spid="23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2"/>
                                        </p:tgtEl>
                                        <p:attrNameLst>
                                          <p:attrName>style.visibility</p:attrName>
                                        </p:attrNameLst>
                                      </p:cBhvr>
                                      <p:to>
                                        <p:strVal val="visible"/>
                                      </p:to>
                                    </p:set>
                                    <p:animEffect filter="fade" transition="in">
                                      <p:cBhvr>
                                        <p:cTn dur="500"/>
                                        <p:tgtEl>
                                          <p:spTgt spid="23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3"/>
                                        </p:tgtEl>
                                        <p:attrNameLst>
                                          <p:attrName>style.visibility</p:attrName>
                                        </p:attrNameLst>
                                      </p:cBhvr>
                                      <p:to>
                                        <p:strVal val="visible"/>
                                      </p:to>
                                    </p:set>
                                    <p:animEffect filter="fade" transition="in">
                                      <p:cBhvr>
                                        <p:cTn dur="500"/>
                                        <p:tgtEl>
                                          <p:spTgt spid="23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0"/>
                                        </p:tgtEl>
                                        <p:attrNameLst>
                                          <p:attrName>style.visibility</p:attrName>
                                        </p:attrNameLst>
                                      </p:cBhvr>
                                      <p:to>
                                        <p:strVal val="visible"/>
                                      </p:to>
                                    </p:set>
                                    <p:animEffect filter="fade" transition="in">
                                      <p:cBhvr>
                                        <p:cTn dur="500"/>
                                        <p:tgtEl>
                                          <p:spTgt spid="23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4"/>
                                        </p:tgtEl>
                                        <p:attrNameLst>
                                          <p:attrName>style.visibility</p:attrName>
                                        </p:attrNameLst>
                                      </p:cBhvr>
                                      <p:to>
                                        <p:strVal val="visible"/>
                                      </p:to>
                                    </p:set>
                                    <p:animEffect filter="fade" transition="in">
                                      <p:cBhvr>
                                        <p:cTn dur="500"/>
                                        <p:tgtEl>
                                          <p:spTgt spid="2324"/>
                                        </p:tgtEl>
                                      </p:cBhvr>
                                    </p:animEffect>
                                  </p:childTnLst>
                                </p:cTn>
                              </p:par>
                              <p:par>
                                <p:cTn fill="hold" nodeType="withEffect" presetClass="entr" presetID="10" presetSubtype="0">
                                  <p:stCondLst>
                                    <p:cond delay="0"/>
                                  </p:stCondLst>
                                  <p:childTnLst>
                                    <p:set>
                                      <p:cBhvr>
                                        <p:cTn dur="1" fill="hold">
                                          <p:stCondLst>
                                            <p:cond delay="0"/>
                                          </p:stCondLst>
                                        </p:cTn>
                                        <p:tgtEl>
                                          <p:spTgt spid="2325"/>
                                        </p:tgtEl>
                                        <p:attrNameLst>
                                          <p:attrName>style.visibility</p:attrName>
                                        </p:attrNameLst>
                                      </p:cBhvr>
                                      <p:to>
                                        <p:strVal val="visible"/>
                                      </p:to>
                                    </p:set>
                                    <p:animEffect filter="fade" transition="in">
                                      <p:cBhvr>
                                        <p:cTn dur="500"/>
                                        <p:tgtEl>
                                          <p:spTgt spid="23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8"/>
          <p:cNvSpPr txBox="1"/>
          <p:nvPr/>
        </p:nvSpPr>
        <p:spPr>
          <a:xfrm>
            <a:off x="361950" y="533400"/>
            <a:ext cx="8934450" cy="5181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sz="2000">
              <a:solidFill>
                <a:srgbClr val="151515"/>
              </a:solidFill>
              <a:latin typeface="Verdana"/>
              <a:ea typeface="Verdana"/>
              <a:cs typeface="Verdana"/>
              <a:sym typeface="Verdana"/>
            </a:endParaRPr>
          </a:p>
          <a:p>
            <a:pPr indent="0" lvl="0" marL="0" marR="0" rtl="0" algn="l">
              <a:spcBef>
                <a:spcPts val="0"/>
              </a:spcBef>
              <a:spcAft>
                <a:spcPts val="0"/>
              </a:spcAft>
              <a:buNone/>
            </a:pPr>
            <a:r>
              <a:rPr b="1" lang="en-US" sz="2000">
                <a:solidFill>
                  <a:srgbClr val="151515"/>
                </a:solidFill>
                <a:latin typeface="Verdana"/>
                <a:ea typeface="Verdana"/>
                <a:cs typeface="Verdana"/>
                <a:sym typeface="Verdana"/>
              </a:rPr>
              <a:t>@ Bharatiya Vidya Bhavans’ Sardar Patel Institute of Technology Andheri(w) Mumbai </a:t>
            </a:r>
            <a:endParaRPr/>
          </a:p>
          <a:p>
            <a:pPr indent="0" lvl="0" marL="0" marR="0" rtl="0" algn="l">
              <a:spcBef>
                <a:spcPts val="0"/>
              </a:spcBef>
              <a:spcAft>
                <a:spcPts val="0"/>
              </a:spcAft>
              <a:buNone/>
            </a:pPr>
            <a:r>
              <a:t/>
            </a:r>
            <a:endParaRPr sz="2000">
              <a:solidFill>
                <a:srgbClr val="151515"/>
              </a:solidFill>
              <a:latin typeface="Verdana"/>
              <a:ea typeface="Verdana"/>
              <a:cs typeface="Verdana"/>
              <a:sym typeface="Verdana"/>
            </a:endParaRPr>
          </a:p>
          <a:p>
            <a:pPr indent="-61913" lvl="0" marL="347663" marR="0" rtl="0" algn="l">
              <a:spcBef>
                <a:spcPts val="0"/>
              </a:spcBef>
              <a:spcAft>
                <a:spcPts val="0"/>
              </a:spcAft>
              <a:buClr>
                <a:srgbClr val="151515"/>
              </a:buClr>
              <a:buSzPts val="2000"/>
              <a:buFont typeface="Arial"/>
              <a:buChar char="•"/>
            </a:pPr>
            <a:r>
              <a:rPr lang="en-US" sz="2000">
                <a:solidFill>
                  <a:srgbClr val="151515"/>
                </a:solidFill>
                <a:latin typeface="Verdana"/>
                <a:ea typeface="Verdana"/>
                <a:cs typeface="Verdana"/>
                <a:sym typeface="Verdana"/>
              </a:rPr>
              <a:t>   </a:t>
            </a:r>
            <a:r>
              <a:rPr b="1" lang="en-US" sz="2400">
                <a:solidFill>
                  <a:srgbClr val="151515"/>
                </a:solidFill>
                <a:latin typeface="Verdana"/>
                <a:ea typeface="Verdana"/>
                <a:cs typeface="Verdana"/>
                <a:sym typeface="Verdana"/>
              </a:rPr>
              <a:t>Associate Professor,</a:t>
            </a:r>
            <a:r>
              <a:rPr lang="en-US" sz="2400">
                <a:solidFill>
                  <a:srgbClr val="151515"/>
                </a:solidFill>
                <a:latin typeface="Verdana"/>
                <a:ea typeface="Verdana"/>
                <a:cs typeface="Verdana"/>
                <a:sym typeface="Verdana"/>
              </a:rPr>
              <a:t> Electronics Engineering Department (1997)</a:t>
            </a:r>
            <a:endParaRPr/>
          </a:p>
          <a:p>
            <a:pPr indent="-4763" lvl="0" marL="290513" marR="0" rtl="0" algn="l">
              <a:spcBef>
                <a:spcPts val="0"/>
              </a:spcBef>
              <a:spcAft>
                <a:spcPts val="0"/>
              </a:spcAft>
              <a:buClr>
                <a:srgbClr val="151515"/>
              </a:buClr>
              <a:buSzPts val="2000"/>
              <a:buFont typeface="Arial"/>
              <a:buChar char="•"/>
            </a:pPr>
            <a:r>
              <a:rPr lang="en-US" sz="2000">
                <a:solidFill>
                  <a:srgbClr val="151515"/>
                </a:solidFill>
                <a:latin typeface="Verdana"/>
                <a:ea typeface="Verdana"/>
                <a:cs typeface="Verdana"/>
                <a:sym typeface="Verdana"/>
              </a:rPr>
              <a:t>   </a:t>
            </a:r>
            <a:r>
              <a:rPr b="1" lang="en-US" sz="2000">
                <a:solidFill>
                  <a:srgbClr val="151515"/>
                </a:solidFill>
                <a:latin typeface="Verdana"/>
                <a:ea typeface="Verdana"/>
                <a:cs typeface="Verdana"/>
                <a:sym typeface="Verdana"/>
              </a:rPr>
              <a:t>Dean, </a:t>
            </a:r>
            <a:r>
              <a:rPr lang="en-US" sz="2000">
                <a:solidFill>
                  <a:srgbClr val="151515"/>
                </a:solidFill>
                <a:latin typeface="Verdana"/>
                <a:ea typeface="Verdana"/>
                <a:cs typeface="Verdana"/>
                <a:sym typeface="Verdana"/>
              </a:rPr>
              <a:t>Students, Alumni &amp; External Relations (2022)</a:t>
            </a:r>
            <a:endParaRPr/>
          </a:p>
          <a:p>
            <a:pPr indent="0" lvl="0" marL="285750" marR="0" rtl="0" algn="l">
              <a:spcBef>
                <a:spcPts val="0"/>
              </a:spcBef>
              <a:spcAft>
                <a:spcPts val="0"/>
              </a:spcAft>
              <a:buNone/>
            </a:pPr>
            <a:r>
              <a:t/>
            </a:r>
            <a:endParaRPr b="1" sz="2000">
              <a:solidFill>
                <a:srgbClr val="151515"/>
              </a:solidFill>
              <a:latin typeface="Verdana"/>
              <a:ea typeface="Verdana"/>
              <a:cs typeface="Verdana"/>
              <a:sym typeface="Verdana"/>
            </a:endParaRPr>
          </a:p>
          <a:p>
            <a:pPr indent="0" lvl="0" marL="0" marR="0" rtl="0" algn="l">
              <a:spcBef>
                <a:spcPts val="0"/>
              </a:spcBef>
              <a:spcAft>
                <a:spcPts val="0"/>
              </a:spcAft>
              <a:buNone/>
            </a:pPr>
            <a:r>
              <a:rPr b="1" lang="en-US" sz="2000">
                <a:solidFill>
                  <a:srgbClr val="151515"/>
                </a:solidFill>
                <a:latin typeface="Verdana"/>
                <a:ea typeface="Verdana"/>
                <a:cs typeface="Verdana"/>
                <a:sym typeface="Verdana"/>
              </a:rPr>
              <a:t>@ Sardar Patel Technology Business Incubator(SP-TBI), </a:t>
            </a:r>
            <a:endParaRPr/>
          </a:p>
          <a:p>
            <a:pPr indent="0" lvl="0" marL="0" marR="0" rtl="0" algn="l">
              <a:spcBef>
                <a:spcPts val="0"/>
              </a:spcBef>
              <a:spcAft>
                <a:spcPts val="0"/>
              </a:spcAft>
              <a:buNone/>
            </a:pPr>
            <a:r>
              <a:rPr b="1" lang="en-US" sz="2000">
                <a:solidFill>
                  <a:srgbClr val="151515"/>
                </a:solidFill>
                <a:latin typeface="Verdana"/>
                <a:ea typeface="Verdana"/>
                <a:cs typeface="Verdana"/>
                <a:sym typeface="Verdana"/>
              </a:rPr>
              <a:t>    Funded by Department of Science &amp; Technology(DST), </a:t>
            </a:r>
            <a:endParaRPr b="1" sz="2000">
              <a:solidFill>
                <a:srgbClr val="151515"/>
              </a:solidFill>
              <a:latin typeface="Verdana"/>
              <a:ea typeface="Verdana"/>
              <a:cs typeface="Verdana"/>
              <a:sym typeface="Verdana"/>
            </a:endParaRPr>
          </a:p>
          <a:p>
            <a:pPr indent="0" lvl="0" marL="0" marR="0" rtl="0" algn="l">
              <a:spcBef>
                <a:spcPts val="0"/>
              </a:spcBef>
              <a:spcAft>
                <a:spcPts val="0"/>
              </a:spcAft>
              <a:buNone/>
            </a:pPr>
            <a:r>
              <a:rPr b="1" lang="en-US" sz="2000">
                <a:solidFill>
                  <a:srgbClr val="151515"/>
                </a:solidFill>
                <a:latin typeface="Verdana"/>
                <a:ea typeface="Verdana"/>
                <a:cs typeface="Verdana"/>
                <a:sym typeface="Verdana"/>
              </a:rPr>
              <a:t>    Govt. of India </a:t>
            </a:r>
            <a:endParaRPr/>
          </a:p>
          <a:p>
            <a:pPr indent="0" lvl="0" marL="0" marR="0" rtl="0" algn="l">
              <a:spcBef>
                <a:spcPts val="0"/>
              </a:spcBef>
              <a:spcAft>
                <a:spcPts val="0"/>
              </a:spcAft>
              <a:buNone/>
            </a:pPr>
            <a:r>
              <a:t/>
            </a:r>
            <a:endParaRPr b="1" sz="2000">
              <a:solidFill>
                <a:srgbClr val="151515"/>
              </a:solidFill>
              <a:latin typeface="Verdana"/>
              <a:ea typeface="Verdana"/>
              <a:cs typeface="Verdana"/>
              <a:sym typeface="Verdana"/>
            </a:endParaRPr>
          </a:p>
          <a:p>
            <a:pPr indent="-4763" lvl="0" marL="290513" marR="0" rtl="0" algn="l">
              <a:spcBef>
                <a:spcPts val="0"/>
              </a:spcBef>
              <a:spcAft>
                <a:spcPts val="0"/>
              </a:spcAft>
              <a:buClr>
                <a:srgbClr val="151515"/>
              </a:buClr>
              <a:buSzPts val="2000"/>
              <a:buFont typeface="Arial"/>
              <a:buChar char="•"/>
            </a:pPr>
            <a:r>
              <a:rPr b="1" lang="en-US" sz="2000">
                <a:solidFill>
                  <a:srgbClr val="151515"/>
                </a:solidFill>
                <a:latin typeface="Verdana"/>
                <a:ea typeface="Verdana"/>
                <a:cs typeface="Verdana"/>
                <a:sym typeface="Verdana"/>
              </a:rPr>
              <a:t>   Head</a:t>
            </a:r>
            <a:r>
              <a:rPr lang="en-US" sz="2000">
                <a:solidFill>
                  <a:srgbClr val="151515"/>
                </a:solidFill>
                <a:latin typeface="Verdana"/>
                <a:ea typeface="Verdana"/>
                <a:cs typeface="Verdana"/>
                <a:sym typeface="Verdana"/>
              </a:rPr>
              <a:t>, Academic Relations  (2015)</a:t>
            </a:r>
            <a:endParaRPr sz="2000">
              <a:solidFill>
                <a:srgbClr val="151515"/>
              </a:solidFill>
              <a:latin typeface="Verdana"/>
              <a:ea typeface="Verdana"/>
              <a:cs typeface="Verdana"/>
              <a:sym typeface="Verdana"/>
            </a:endParaRPr>
          </a:p>
          <a:p>
            <a:pPr indent="122236" lvl="0" marL="290513" marR="0" rtl="0" algn="l">
              <a:spcBef>
                <a:spcPts val="0"/>
              </a:spcBef>
              <a:spcAft>
                <a:spcPts val="0"/>
              </a:spcAft>
              <a:buClr>
                <a:schemeClr val="dk1"/>
              </a:buClr>
              <a:buSzPts val="2000"/>
              <a:buFont typeface="Arial"/>
              <a:buNone/>
            </a:pPr>
            <a:r>
              <a:t/>
            </a:r>
            <a:endParaRPr b="1" sz="2000">
              <a:solidFill>
                <a:srgbClr val="151515"/>
              </a:solidFill>
              <a:latin typeface="Verdana"/>
              <a:ea typeface="Verdana"/>
              <a:cs typeface="Verdana"/>
              <a:sym typeface="Verdana"/>
            </a:endParaRPr>
          </a:p>
          <a:p>
            <a:pPr indent="-285750" lvl="0" marL="285750" marR="0" rtl="0" algn="l">
              <a:spcBef>
                <a:spcPts val="0"/>
              </a:spcBef>
              <a:spcAft>
                <a:spcPts val="0"/>
              </a:spcAft>
              <a:buNone/>
            </a:pPr>
            <a:r>
              <a:rPr b="1" lang="en-US" sz="2000">
                <a:solidFill>
                  <a:srgbClr val="151515"/>
                </a:solidFill>
                <a:latin typeface="Verdana"/>
                <a:ea typeface="Verdana"/>
                <a:cs typeface="Verdana"/>
                <a:sym typeface="Verdana"/>
              </a:rPr>
              <a:t>@ IEEE Bombay Section</a:t>
            </a:r>
            <a:endParaRPr/>
          </a:p>
          <a:p>
            <a:pPr indent="-158750" lvl="0" marL="571500" marR="0" rtl="0" algn="l">
              <a:spcBef>
                <a:spcPts val="0"/>
              </a:spcBef>
              <a:spcAft>
                <a:spcPts val="0"/>
              </a:spcAft>
              <a:buClr>
                <a:schemeClr val="dk1"/>
              </a:buClr>
              <a:buSzPts val="2000"/>
              <a:buFont typeface="Arial"/>
              <a:buNone/>
            </a:pPr>
            <a:r>
              <a:t/>
            </a:r>
            <a:endParaRPr sz="2000">
              <a:solidFill>
                <a:srgbClr val="151515"/>
              </a:solidFill>
              <a:latin typeface="Verdana"/>
              <a:ea typeface="Verdana"/>
              <a:cs typeface="Verdana"/>
              <a:sym typeface="Verdana"/>
            </a:endParaRPr>
          </a:p>
          <a:p>
            <a:pPr indent="-285750" lvl="0" marL="571500" marR="0" rtl="0" algn="l">
              <a:spcBef>
                <a:spcPts val="0"/>
              </a:spcBef>
              <a:spcAft>
                <a:spcPts val="0"/>
              </a:spcAft>
              <a:buClr>
                <a:srgbClr val="151515"/>
              </a:buClr>
              <a:buSzPts val="2000"/>
              <a:buFont typeface="Arial"/>
              <a:buChar char="•"/>
            </a:pPr>
            <a:r>
              <a:rPr b="1" lang="en-US" sz="2000">
                <a:solidFill>
                  <a:srgbClr val="151515"/>
                </a:solidFill>
                <a:latin typeface="Verdana"/>
                <a:ea typeface="Verdana"/>
                <a:cs typeface="Verdana"/>
                <a:sym typeface="Verdana"/>
              </a:rPr>
              <a:t>Treasurer</a:t>
            </a:r>
            <a:r>
              <a:rPr lang="en-US" sz="2000">
                <a:solidFill>
                  <a:srgbClr val="151515"/>
                </a:solidFill>
                <a:latin typeface="Verdana"/>
                <a:ea typeface="Verdana"/>
                <a:cs typeface="Verdana"/>
                <a:sym typeface="Verdana"/>
              </a:rPr>
              <a:t> (2020)</a:t>
            </a:r>
            <a:endParaRPr sz="2000">
              <a:solidFill>
                <a:srgbClr val="151515"/>
              </a:solidFill>
              <a:latin typeface="Verdana"/>
              <a:ea typeface="Verdana"/>
              <a:cs typeface="Verdana"/>
              <a:sym typeface="Verdana"/>
            </a:endParaRPr>
          </a:p>
          <a:p>
            <a:pPr indent="-285750" lvl="0" marL="571500" marR="0" rtl="0" algn="l">
              <a:spcBef>
                <a:spcPts val="0"/>
              </a:spcBef>
              <a:spcAft>
                <a:spcPts val="0"/>
              </a:spcAft>
              <a:buClr>
                <a:srgbClr val="151515"/>
              </a:buClr>
              <a:buSzPts val="2000"/>
              <a:buFont typeface="Arial"/>
              <a:buChar char="•"/>
            </a:pPr>
            <a:r>
              <a:rPr lang="en-US" sz="2000">
                <a:solidFill>
                  <a:srgbClr val="151515"/>
                </a:solidFill>
                <a:latin typeface="Verdana"/>
                <a:ea typeface="Verdana"/>
                <a:cs typeface="Verdana"/>
                <a:sym typeface="Verdana"/>
              </a:rPr>
              <a:t>Executive Committee Member  (2015)</a:t>
            </a:r>
            <a:endParaRPr/>
          </a:p>
          <a:p>
            <a:pPr indent="0" lvl="0" marL="0" marR="0" rtl="0" algn="l">
              <a:spcBef>
                <a:spcPts val="0"/>
              </a:spcBef>
              <a:spcAft>
                <a:spcPts val="0"/>
              </a:spcAft>
              <a:buNone/>
            </a:pPr>
            <a:r>
              <a:t/>
            </a:r>
            <a:endParaRPr b="1" sz="2000">
              <a:solidFill>
                <a:srgbClr val="151515"/>
              </a:solidFill>
              <a:latin typeface="Verdana"/>
              <a:ea typeface="Verdana"/>
              <a:cs typeface="Verdana"/>
              <a:sym typeface="Verdana"/>
            </a:endParaRPr>
          </a:p>
          <a:p>
            <a:pPr indent="0" lvl="0" marL="0" marR="0" rtl="0" algn="l">
              <a:spcBef>
                <a:spcPts val="0"/>
              </a:spcBef>
              <a:spcAft>
                <a:spcPts val="0"/>
              </a:spcAft>
              <a:buNone/>
            </a:pPr>
            <a:r>
              <a:t/>
            </a:r>
            <a:endParaRPr b="1" sz="2000">
              <a:solidFill>
                <a:srgbClr val="151515"/>
              </a:solidFill>
              <a:latin typeface="Verdana"/>
              <a:ea typeface="Verdana"/>
              <a:cs typeface="Verdana"/>
              <a:sym typeface="Verdana"/>
            </a:endParaRPr>
          </a:p>
          <a:p>
            <a:pPr indent="0" lvl="0" marL="0" marR="0" rtl="0" algn="l">
              <a:spcBef>
                <a:spcPts val="0"/>
              </a:spcBef>
              <a:spcAft>
                <a:spcPts val="0"/>
              </a:spcAft>
              <a:buNone/>
            </a:pPr>
            <a:r>
              <a:rPr b="1" lang="en-US" sz="2000">
                <a:solidFill>
                  <a:srgbClr val="151515"/>
                </a:solidFill>
                <a:latin typeface="Verdana"/>
                <a:ea typeface="Verdana"/>
                <a:cs typeface="Verdana"/>
                <a:sym typeface="Verdana"/>
              </a:rPr>
              <a:t>  </a:t>
            </a:r>
            <a:endParaRPr/>
          </a:p>
        </p:txBody>
      </p:sp>
      <p:sp>
        <p:nvSpPr>
          <p:cNvPr id="202" name="Google Shape;202;p28"/>
          <p:cNvSpPr txBox="1"/>
          <p:nvPr/>
        </p:nvSpPr>
        <p:spPr>
          <a:xfrm>
            <a:off x="381000" y="238125"/>
            <a:ext cx="6629400" cy="5238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3923DD"/>
                </a:solidFill>
                <a:latin typeface="Times New Roman"/>
                <a:ea typeface="Times New Roman"/>
                <a:cs typeface="Times New Roman"/>
                <a:sym typeface="Times New Roman"/>
              </a:rPr>
              <a:t>Kiran  TALELE</a:t>
            </a:r>
            <a:endParaRPr/>
          </a:p>
        </p:txBody>
      </p:sp>
      <p:grpSp>
        <p:nvGrpSpPr>
          <p:cNvPr id="203" name="Google Shape;203;p28"/>
          <p:cNvGrpSpPr/>
          <p:nvPr/>
        </p:nvGrpSpPr>
        <p:grpSpPr>
          <a:xfrm>
            <a:off x="0" y="6376988"/>
            <a:ext cx="9144000" cy="557212"/>
            <a:chOff x="0" y="6376988"/>
            <a:chExt cx="9144000" cy="557212"/>
          </a:xfrm>
        </p:grpSpPr>
        <p:grpSp>
          <p:nvGrpSpPr>
            <p:cNvPr id="204" name="Google Shape;204;p28"/>
            <p:cNvGrpSpPr/>
            <p:nvPr/>
          </p:nvGrpSpPr>
          <p:grpSpPr>
            <a:xfrm>
              <a:off x="0" y="6376988"/>
              <a:ext cx="9144000" cy="481012"/>
              <a:chOff x="0" y="6376988"/>
              <a:chExt cx="9144000" cy="481012"/>
            </a:xfrm>
          </p:grpSpPr>
          <p:sp>
            <p:nvSpPr>
              <p:cNvPr id="205" name="Google Shape;205;p28"/>
              <p:cNvSpPr txBox="1"/>
              <p:nvPr/>
            </p:nvSpPr>
            <p:spPr>
              <a:xfrm>
                <a:off x="0" y="6392863"/>
                <a:ext cx="9144000" cy="465137"/>
              </a:xfrm>
              <a:prstGeom prst="rect">
                <a:avLst/>
              </a:prstGeom>
              <a:solidFill>
                <a:srgbClr val="280C8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200">
                    <a:solidFill>
                      <a:schemeClr val="lt1"/>
                    </a:solidFill>
                    <a:latin typeface="Calibri"/>
                    <a:ea typeface="Calibri"/>
                    <a:cs typeface="Calibri"/>
                    <a:sym typeface="Calibri"/>
                  </a:rPr>
                  <a:t> </a:t>
                </a:r>
                <a:endParaRPr sz="4400">
                  <a:solidFill>
                    <a:schemeClr val="lt1"/>
                  </a:solidFill>
                  <a:latin typeface="Verdana"/>
                  <a:ea typeface="Verdana"/>
                  <a:cs typeface="Verdana"/>
                  <a:sym typeface="Verdana"/>
                </a:endParaRPr>
              </a:p>
            </p:txBody>
          </p:sp>
          <p:sp>
            <p:nvSpPr>
              <p:cNvPr id="206" name="Google Shape;206;p28"/>
              <p:cNvSpPr/>
              <p:nvPr/>
            </p:nvSpPr>
            <p:spPr>
              <a:xfrm>
                <a:off x="228600" y="6376988"/>
                <a:ext cx="1889860" cy="40011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lt1"/>
                    </a:solidFill>
                    <a:latin typeface="Times New Roman"/>
                    <a:ea typeface="Times New Roman"/>
                    <a:cs typeface="Times New Roman"/>
                    <a:sym typeface="Times New Roman"/>
                  </a:rPr>
                  <a:t>Kiran TALELE </a:t>
                </a:r>
                <a:endParaRPr/>
              </a:p>
            </p:txBody>
          </p:sp>
        </p:grpSp>
        <p:sp>
          <p:nvSpPr>
            <p:cNvPr id="207" name="Google Shape;207;p28"/>
            <p:cNvSpPr txBox="1"/>
            <p:nvPr/>
          </p:nvSpPr>
          <p:spPr>
            <a:xfrm>
              <a:off x="8458200" y="6376988"/>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3" name="Shape 2513"/>
        <p:cNvGrpSpPr/>
        <p:nvPr/>
      </p:nvGrpSpPr>
      <p:grpSpPr>
        <a:xfrm>
          <a:off x="0" y="0"/>
          <a:ext cx="0" cy="0"/>
          <a:chOff x="0" y="0"/>
          <a:chExt cx="0" cy="0"/>
        </a:xfrm>
      </p:grpSpPr>
      <p:sp>
        <p:nvSpPr>
          <p:cNvPr id="2514" name="Google Shape;2514;p55"/>
          <p:cNvSpPr txBox="1"/>
          <p:nvPr>
            <p:ph idx="1" type="body"/>
          </p:nvPr>
        </p:nvSpPr>
        <p:spPr>
          <a:xfrm>
            <a:off x="457200" y="914400"/>
            <a:ext cx="8686800" cy="5181600"/>
          </a:xfrm>
          <a:prstGeom prst="rect">
            <a:avLst/>
          </a:prstGeom>
          <a:noFill/>
          <a:ln>
            <a:noFill/>
          </a:ln>
        </p:spPr>
        <p:txBody>
          <a:bodyPr anchorCtr="0" anchor="t" bIns="45700" lIns="91425" spcFirstLastPara="1" rIns="91425" wrap="square" tIns="45700">
            <a:noAutofit/>
          </a:bodyPr>
          <a:lstStyle/>
          <a:p>
            <a:pPr indent="-685800" lvl="0" marL="685800" rtl="0" algn="l">
              <a:spcBef>
                <a:spcPts val="0"/>
              </a:spcBef>
              <a:spcAft>
                <a:spcPts val="0"/>
              </a:spcAft>
              <a:buClr>
                <a:srgbClr val="C00000"/>
              </a:buClr>
              <a:buSzPts val="2800"/>
              <a:buFont typeface="Arial"/>
              <a:buAutoNum type="romanUcParenBoth" startAt="2"/>
            </a:pPr>
            <a:r>
              <a:rPr lang="en-US" sz="2800">
                <a:solidFill>
                  <a:srgbClr val="C00000"/>
                </a:solidFill>
                <a:latin typeface="Arial"/>
                <a:ea typeface="Arial"/>
                <a:cs typeface="Arial"/>
                <a:sym typeface="Arial"/>
              </a:rPr>
              <a:t>Count the number of intersecting lines at each    point in ab plane.</a:t>
            </a:r>
            <a:endParaRPr/>
          </a:p>
          <a:p>
            <a:pPr indent="-615950" lvl="0" marL="685800" rtl="0" algn="l">
              <a:spcBef>
                <a:spcPts val="220"/>
              </a:spcBef>
              <a:spcAft>
                <a:spcPts val="0"/>
              </a:spcAft>
              <a:buClr>
                <a:schemeClr val="dk1"/>
              </a:buClr>
              <a:buSzPts val="1100"/>
              <a:buFont typeface="Arial"/>
              <a:buNone/>
            </a:pPr>
            <a:r>
              <a:t/>
            </a:r>
            <a:endParaRPr sz="1100">
              <a:latin typeface="Times New Roman"/>
              <a:ea typeface="Times New Roman"/>
              <a:cs typeface="Times New Roman"/>
              <a:sym typeface="Times New Roman"/>
            </a:endParaRPr>
          </a:p>
          <a:p>
            <a:pPr indent="-685800" lvl="0" marL="685800" rtl="0" algn="l">
              <a:spcBef>
                <a:spcPts val="560"/>
              </a:spcBef>
              <a:spcAft>
                <a:spcPts val="0"/>
              </a:spcAft>
              <a:buClr>
                <a:srgbClr val="0D0D0D"/>
              </a:buClr>
              <a:buSzPts val="2800"/>
              <a:buFont typeface="Arial"/>
              <a:buAutoNum type="romanUcParenBoth" startAt="2"/>
            </a:pPr>
            <a:r>
              <a:rPr lang="en-US" sz="2800">
                <a:solidFill>
                  <a:srgbClr val="0D0D0D"/>
                </a:solidFill>
                <a:latin typeface="Times New Roman"/>
                <a:ea typeface="Times New Roman"/>
                <a:cs typeface="Times New Roman"/>
                <a:sym typeface="Times New Roman"/>
              </a:rPr>
              <a:t> </a:t>
            </a:r>
            <a:r>
              <a:rPr lang="en-US" sz="2800">
                <a:solidFill>
                  <a:srgbClr val="0D0D0D"/>
                </a:solidFill>
                <a:latin typeface="Arial"/>
                <a:ea typeface="Arial"/>
                <a:cs typeface="Arial"/>
                <a:sym typeface="Arial"/>
              </a:rPr>
              <a:t>Select the point with maximum value of count.</a:t>
            </a:r>
            <a:endParaRPr/>
          </a:p>
          <a:p>
            <a:pPr indent="-685800" lvl="0" marL="685800" rtl="0" algn="l">
              <a:spcBef>
                <a:spcPts val="640"/>
              </a:spcBef>
              <a:spcAft>
                <a:spcPts val="0"/>
              </a:spcAft>
              <a:buClr>
                <a:srgbClr val="161645"/>
              </a:buClr>
              <a:buSzPts val="2800"/>
              <a:buFont typeface="Arial"/>
              <a:buNone/>
            </a:pPr>
            <a:r>
              <a:rPr lang="en-US" sz="2800">
                <a:solidFill>
                  <a:srgbClr val="161645"/>
                </a:solidFill>
                <a:latin typeface="Arial"/>
                <a:ea typeface="Arial"/>
                <a:cs typeface="Arial"/>
                <a:sym typeface="Arial"/>
              </a:rPr>
              <a:t>      </a:t>
            </a:r>
            <a:r>
              <a:rPr lang="en-US">
                <a:solidFill>
                  <a:srgbClr val="660066"/>
                </a:solidFill>
                <a:latin typeface="Times New Roman"/>
                <a:ea typeface="Times New Roman"/>
                <a:cs typeface="Times New Roman"/>
                <a:sym typeface="Times New Roman"/>
              </a:rPr>
              <a:t> E.g.  Max value of count is  3  at point (a’,b’) </a:t>
            </a:r>
            <a:endParaRPr/>
          </a:p>
          <a:p>
            <a:pPr indent="-685800" lvl="0" marL="685800" rtl="0" algn="l">
              <a:spcBef>
                <a:spcPts val="180"/>
              </a:spcBef>
              <a:spcAft>
                <a:spcPts val="0"/>
              </a:spcAft>
              <a:buClr>
                <a:schemeClr val="dk1"/>
              </a:buClr>
              <a:buSzPts val="900"/>
              <a:buFont typeface="Arial"/>
              <a:buNone/>
            </a:pPr>
            <a:r>
              <a:t/>
            </a:r>
            <a:endParaRPr sz="900">
              <a:latin typeface="Times New Roman"/>
              <a:ea typeface="Times New Roman"/>
              <a:cs typeface="Times New Roman"/>
              <a:sym typeface="Times New Roman"/>
            </a:endParaRPr>
          </a:p>
          <a:p>
            <a:pPr indent="-685800" lvl="0" marL="685800" rtl="0" algn="l">
              <a:spcBef>
                <a:spcPts val="560"/>
              </a:spcBef>
              <a:spcAft>
                <a:spcPts val="0"/>
              </a:spcAft>
              <a:buClr>
                <a:srgbClr val="333300"/>
              </a:buClr>
              <a:buSzPts val="2800"/>
              <a:buFont typeface="Arial"/>
              <a:buAutoNum type="romanUcParenBoth" startAt="3"/>
            </a:pPr>
            <a:r>
              <a:rPr lang="en-US" sz="2800">
                <a:solidFill>
                  <a:srgbClr val="333300"/>
                </a:solidFill>
                <a:latin typeface="Arial"/>
                <a:ea typeface="Arial"/>
                <a:cs typeface="Arial"/>
                <a:sym typeface="Arial"/>
              </a:rPr>
              <a:t>Define line with slope value = </a:t>
            </a:r>
            <a:r>
              <a:rPr b="1" lang="en-US" sz="2800">
                <a:solidFill>
                  <a:srgbClr val="333300"/>
                </a:solidFill>
                <a:latin typeface="Arial"/>
                <a:ea typeface="Arial"/>
                <a:cs typeface="Arial"/>
                <a:sym typeface="Arial"/>
              </a:rPr>
              <a:t>a’ </a:t>
            </a:r>
            <a:r>
              <a:rPr lang="en-US" sz="2800">
                <a:solidFill>
                  <a:srgbClr val="333300"/>
                </a:solidFill>
                <a:latin typeface="Arial"/>
                <a:ea typeface="Arial"/>
                <a:cs typeface="Arial"/>
                <a:sym typeface="Arial"/>
              </a:rPr>
              <a:t> and  Y-</a:t>
            </a:r>
            <a:r>
              <a:rPr lang="en-US" sz="2400">
                <a:solidFill>
                  <a:srgbClr val="333300"/>
                </a:solidFill>
                <a:latin typeface="Arial"/>
                <a:ea typeface="Arial"/>
                <a:cs typeface="Arial"/>
                <a:sym typeface="Arial"/>
              </a:rPr>
              <a:t>constant </a:t>
            </a:r>
            <a:r>
              <a:rPr lang="en-US" sz="2800">
                <a:solidFill>
                  <a:srgbClr val="333300"/>
                </a:solidFill>
                <a:latin typeface="Arial"/>
                <a:ea typeface="Arial"/>
                <a:cs typeface="Arial"/>
                <a:sym typeface="Arial"/>
              </a:rPr>
              <a:t>value =</a:t>
            </a:r>
            <a:r>
              <a:rPr b="1" lang="en-US" sz="2800">
                <a:solidFill>
                  <a:srgbClr val="333300"/>
                </a:solidFill>
                <a:latin typeface="Arial"/>
                <a:ea typeface="Arial"/>
                <a:cs typeface="Arial"/>
                <a:sym typeface="Arial"/>
              </a:rPr>
              <a:t> b’</a:t>
            </a:r>
            <a:r>
              <a:rPr lang="en-US" sz="2800">
                <a:solidFill>
                  <a:srgbClr val="3333CC"/>
                </a:solidFill>
                <a:latin typeface="Arial"/>
                <a:ea typeface="Arial"/>
                <a:cs typeface="Arial"/>
                <a:sym typeface="Arial"/>
              </a:rPr>
              <a:t>.  </a:t>
            </a:r>
            <a:r>
              <a:rPr lang="en-US" sz="2800">
                <a:solidFill>
                  <a:srgbClr val="003300"/>
                </a:solidFill>
                <a:latin typeface="Arial"/>
                <a:ea typeface="Arial"/>
                <a:cs typeface="Arial"/>
                <a:sym typeface="Arial"/>
              </a:rPr>
              <a:t>The equation of line is </a:t>
            </a:r>
            <a:r>
              <a:rPr lang="en-US" sz="2800">
                <a:solidFill>
                  <a:srgbClr val="3333CC"/>
                </a:solidFill>
                <a:latin typeface="Arial"/>
                <a:ea typeface="Arial"/>
                <a:cs typeface="Arial"/>
                <a:sym typeface="Arial"/>
              </a:rPr>
              <a:t> </a:t>
            </a:r>
            <a:r>
              <a:rPr b="1" lang="en-US" sz="2800">
                <a:solidFill>
                  <a:srgbClr val="FF0000"/>
                </a:solidFill>
                <a:latin typeface="Arial"/>
                <a:ea typeface="Arial"/>
                <a:cs typeface="Arial"/>
                <a:sym typeface="Arial"/>
              </a:rPr>
              <a:t>y = a’ x + b’</a:t>
            </a:r>
            <a:endParaRPr b="1" sz="2800">
              <a:solidFill>
                <a:srgbClr val="FF0000"/>
              </a:solidFill>
              <a:latin typeface="Arial"/>
              <a:ea typeface="Arial"/>
              <a:cs typeface="Arial"/>
              <a:sym typeface="Arial"/>
            </a:endParaRPr>
          </a:p>
          <a:p>
            <a:pPr indent="-685800" lvl="0" marL="685800" rtl="0" algn="l">
              <a:spcBef>
                <a:spcPts val="640"/>
              </a:spcBef>
              <a:spcAft>
                <a:spcPts val="0"/>
              </a:spcAft>
              <a:buClr>
                <a:schemeClr val="dk1"/>
              </a:buClr>
              <a:buSzPts val="3200"/>
              <a:buFont typeface="Arial"/>
              <a:buNone/>
            </a:pPr>
            <a:r>
              <a:t/>
            </a:r>
            <a:endParaRPr>
              <a:latin typeface="Calibri"/>
              <a:ea typeface="Calibri"/>
              <a:cs typeface="Calibri"/>
              <a:sym typeface="Calibri"/>
            </a:endParaRPr>
          </a:p>
        </p:txBody>
      </p:sp>
      <p:grpSp>
        <p:nvGrpSpPr>
          <p:cNvPr id="2515" name="Google Shape;2515;p55"/>
          <p:cNvGrpSpPr/>
          <p:nvPr/>
        </p:nvGrpSpPr>
        <p:grpSpPr>
          <a:xfrm>
            <a:off x="0" y="6376988"/>
            <a:ext cx="9144000" cy="557212"/>
            <a:chOff x="0" y="6324600"/>
            <a:chExt cx="9144000" cy="557212"/>
          </a:xfrm>
        </p:grpSpPr>
        <p:sp>
          <p:nvSpPr>
            <p:cNvPr id="2516" name="Google Shape;2516;p55"/>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2517" name="Google Shape;2517;p55"/>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2518" name="Google Shape;2518;p55"/>
          <p:cNvSpPr txBox="1"/>
          <p:nvPr/>
        </p:nvSpPr>
        <p:spPr>
          <a:xfrm>
            <a:off x="457200" y="4572000"/>
            <a:ext cx="8229600" cy="1676400"/>
          </a:xfrm>
          <a:prstGeom prst="rect">
            <a:avLst/>
          </a:prstGeom>
          <a:noFill/>
          <a:ln>
            <a:noFill/>
          </a:ln>
        </p:spPr>
        <p:txBody>
          <a:bodyPr anchorCtr="0" anchor="t" bIns="45700" lIns="91425" spcFirstLastPara="1" rIns="91425" wrap="square" tIns="45700">
            <a:noAutofit/>
          </a:bodyPr>
          <a:lstStyle/>
          <a:p>
            <a:pPr indent="-571500" lvl="0" marL="571500" marR="0" rtl="0" algn="l">
              <a:spcBef>
                <a:spcPts val="0"/>
              </a:spcBef>
              <a:spcAft>
                <a:spcPts val="0"/>
              </a:spcAft>
              <a:buClr>
                <a:srgbClr val="000099"/>
              </a:buClr>
              <a:buSzPts val="2800"/>
              <a:buFont typeface="Arial"/>
              <a:buNone/>
            </a:pPr>
            <a:r>
              <a:rPr lang="en-US" sz="2800">
                <a:solidFill>
                  <a:srgbClr val="000099"/>
                </a:solidFill>
                <a:latin typeface="Cambria"/>
                <a:ea typeface="Cambria"/>
                <a:cs typeface="Cambria"/>
                <a:sym typeface="Cambria"/>
              </a:rPr>
              <a:t>(IV)  </a:t>
            </a:r>
            <a:r>
              <a:rPr lang="en-US" sz="3200">
                <a:solidFill>
                  <a:srgbClr val="000099"/>
                </a:solidFill>
                <a:latin typeface="Cambria"/>
                <a:ea typeface="Cambria"/>
                <a:cs typeface="Cambria"/>
                <a:sym typeface="Cambria"/>
              </a:rPr>
              <a:t>Determine co-linear points..</a:t>
            </a:r>
            <a:endParaRPr/>
          </a:p>
          <a:p>
            <a:pPr indent="-571500" lvl="0" marL="571500" marR="0" rtl="0" algn="l">
              <a:spcBef>
                <a:spcPts val="640"/>
              </a:spcBef>
              <a:spcAft>
                <a:spcPts val="0"/>
              </a:spcAft>
              <a:buClr>
                <a:schemeClr val="dk1"/>
              </a:buClr>
              <a:buSzPts val="3200"/>
              <a:buFont typeface="Arial"/>
              <a:buNone/>
            </a:pPr>
            <a:r>
              <a:rPr lang="en-US" sz="3200">
                <a:solidFill>
                  <a:schemeClr val="dk1"/>
                </a:solidFill>
                <a:latin typeface="Cambria"/>
                <a:ea typeface="Cambria"/>
                <a:cs typeface="Cambria"/>
                <a:sym typeface="Cambria"/>
              </a:rPr>
              <a:t>          E.g.  Point A, B and C are co-linear points.</a:t>
            </a:r>
            <a:endParaRPr/>
          </a:p>
          <a:p>
            <a:pPr indent="-571500" lvl="0" marL="571500" marR="0" rtl="0" algn="l">
              <a:spcBef>
                <a:spcPts val="160"/>
              </a:spcBef>
              <a:spcAft>
                <a:spcPts val="0"/>
              </a:spcAft>
              <a:buClr>
                <a:schemeClr val="dk1"/>
              </a:buClr>
              <a:buSzPts val="800"/>
              <a:buFont typeface="Arial"/>
              <a:buNone/>
            </a:pPr>
            <a:r>
              <a:t/>
            </a:r>
            <a:endParaRPr sz="800">
              <a:solidFill>
                <a:schemeClr val="dk1"/>
              </a:solidFill>
              <a:latin typeface="Cambria"/>
              <a:ea typeface="Cambria"/>
              <a:cs typeface="Cambria"/>
              <a:sym typeface="Cambria"/>
            </a:endParaRPr>
          </a:p>
          <a:p>
            <a:pPr indent="-571500" lvl="0" marL="571500" marR="0" rtl="0" algn="l">
              <a:spcBef>
                <a:spcPts val="560"/>
              </a:spcBef>
              <a:spcAft>
                <a:spcPts val="0"/>
              </a:spcAft>
              <a:buClr>
                <a:schemeClr val="dk1"/>
              </a:buClr>
              <a:buSzPts val="2800"/>
              <a:buFont typeface="Arial"/>
              <a:buNone/>
            </a:pPr>
            <a:r>
              <a:t/>
            </a:r>
            <a:endParaRPr sz="2800">
              <a:solidFill>
                <a:schemeClr val="dk1"/>
              </a:solidFill>
              <a:latin typeface="Cambria"/>
              <a:ea typeface="Cambria"/>
              <a:cs typeface="Cambria"/>
              <a:sym typeface="Cambria"/>
            </a:endParaRPr>
          </a:p>
        </p:txBody>
      </p:sp>
      <p:sp>
        <p:nvSpPr>
          <p:cNvPr id="2519" name="Google Shape;2519;p55"/>
          <p:cNvSpPr/>
          <p:nvPr/>
        </p:nvSpPr>
        <p:spPr>
          <a:xfrm>
            <a:off x="304800" y="76200"/>
            <a:ext cx="6477000" cy="3698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AB3B9B"/>
                </a:solidFill>
                <a:latin typeface="Times New Roman"/>
                <a:ea typeface="Times New Roman"/>
                <a:cs typeface="Times New Roman"/>
                <a:sym typeface="Times New Roman"/>
              </a:rPr>
              <a:t>Edge Linking using Hough Transform . . . .    </a:t>
            </a:r>
            <a:endParaRPr sz="1800">
              <a:solidFill>
                <a:srgbClr val="AB3B9B"/>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4">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4">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4">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8">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3" name="Shape 2523"/>
        <p:cNvGrpSpPr/>
        <p:nvPr/>
      </p:nvGrpSpPr>
      <p:grpSpPr>
        <a:xfrm>
          <a:off x="0" y="0"/>
          <a:ext cx="0" cy="0"/>
          <a:chOff x="0" y="0"/>
          <a:chExt cx="0" cy="0"/>
        </a:xfrm>
      </p:grpSpPr>
      <p:grpSp>
        <p:nvGrpSpPr>
          <p:cNvPr id="2524" name="Google Shape;2524;p56"/>
          <p:cNvGrpSpPr/>
          <p:nvPr/>
        </p:nvGrpSpPr>
        <p:grpSpPr>
          <a:xfrm>
            <a:off x="0" y="6376988"/>
            <a:ext cx="9144000" cy="557212"/>
            <a:chOff x="0" y="6324600"/>
            <a:chExt cx="9144000" cy="557212"/>
          </a:xfrm>
        </p:grpSpPr>
        <p:sp>
          <p:nvSpPr>
            <p:cNvPr id="2525" name="Google Shape;2525;p56"/>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2526" name="Google Shape;2526;p56"/>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2527" name="Google Shape;2527;p56"/>
          <p:cNvSpPr/>
          <p:nvPr/>
        </p:nvSpPr>
        <p:spPr>
          <a:xfrm>
            <a:off x="1679575"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28" name="Google Shape;2528;p56"/>
          <p:cNvSpPr/>
          <p:nvPr/>
        </p:nvSpPr>
        <p:spPr>
          <a:xfrm>
            <a:off x="1406525"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29" name="Google Shape;2529;p56"/>
          <p:cNvSpPr/>
          <p:nvPr/>
        </p:nvSpPr>
        <p:spPr>
          <a:xfrm>
            <a:off x="1635125"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30" name="Google Shape;2530;p56"/>
          <p:cNvSpPr/>
          <p:nvPr/>
        </p:nvSpPr>
        <p:spPr>
          <a:xfrm>
            <a:off x="1863725"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31" name="Google Shape;2531;p56"/>
          <p:cNvSpPr/>
          <p:nvPr/>
        </p:nvSpPr>
        <p:spPr>
          <a:xfrm>
            <a:off x="2092325"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32" name="Google Shape;2532;p56"/>
          <p:cNvSpPr/>
          <p:nvPr/>
        </p:nvSpPr>
        <p:spPr>
          <a:xfrm>
            <a:off x="2312988"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33" name="Google Shape;2533;p56"/>
          <p:cNvSpPr/>
          <p:nvPr/>
        </p:nvSpPr>
        <p:spPr>
          <a:xfrm>
            <a:off x="2541588"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34" name="Google Shape;2534;p56"/>
          <p:cNvSpPr/>
          <p:nvPr/>
        </p:nvSpPr>
        <p:spPr>
          <a:xfrm>
            <a:off x="2770188"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35" name="Google Shape;2535;p56"/>
          <p:cNvSpPr/>
          <p:nvPr/>
        </p:nvSpPr>
        <p:spPr>
          <a:xfrm>
            <a:off x="2998788"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36" name="Google Shape;2536;p56"/>
          <p:cNvSpPr/>
          <p:nvPr/>
        </p:nvSpPr>
        <p:spPr>
          <a:xfrm>
            <a:off x="3219450"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37" name="Google Shape;2537;p56"/>
          <p:cNvSpPr/>
          <p:nvPr/>
        </p:nvSpPr>
        <p:spPr>
          <a:xfrm>
            <a:off x="1177925"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38" name="Google Shape;2538;p56"/>
          <p:cNvSpPr/>
          <p:nvPr/>
        </p:nvSpPr>
        <p:spPr>
          <a:xfrm>
            <a:off x="1406525"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39" name="Google Shape;2539;p56"/>
          <p:cNvSpPr/>
          <p:nvPr/>
        </p:nvSpPr>
        <p:spPr>
          <a:xfrm>
            <a:off x="1635125"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40" name="Google Shape;2540;p56"/>
          <p:cNvSpPr/>
          <p:nvPr/>
        </p:nvSpPr>
        <p:spPr>
          <a:xfrm>
            <a:off x="1863725"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41" name="Google Shape;2541;p56"/>
          <p:cNvSpPr/>
          <p:nvPr/>
        </p:nvSpPr>
        <p:spPr>
          <a:xfrm>
            <a:off x="2092325"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42" name="Google Shape;2542;p56"/>
          <p:cNvSpPr/>
          <p:nvPr/>
        </p:nvSpPr>
        <p:spPr>
          <a:xfrm>
            <a:off x="2312988"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43" name="Google Shape;2543;p56"/>
          <p:cNvSpPr/>
          <p:nvPr/>
        </p:nvSpPr>
        <p:spPr>
          <a:xfrm>
            <a:off x="2541588"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44" name="Google Shape;2544;p56"/>
          <p:cNvSpPr/>
          <p:nvPr/>
        </p:nvSpPr>
        <p:spPr>
          <a:xfrm>
            <a:off x="2770188"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45" name="Google Shape;2545;p56"/>
          <p:cNvSpPr/>
          <p:nvPr/>
        </p:nvSpPr>
        <p:spPr>
          <a:xfrm>
            <a:off x="2998788"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46" name="Google Shape;2546;p56"/>
          <p:cNvSpPr/>
          <p:nvPr/>
        </p:nvSpPr>
        <p:spPr>
          <a:xfrm>
            <a:off x="3219450"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47" name="Google Shape;2547;p56"/>
          <p:cNvSpPr/>
          <p:nvPr/>
        </p:nvSpPr>
        <p:spPr>
          <a:xfrm>
            <a:off x="1177925"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48" name="Google Shape;2548;p56"/>
          <p:cNvSpPr/>
          <p:nvPr/>
        </p:nvSpPr>
        <p:spPr>
          <a:xfrm>
            <a:off x="1406525"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49" name="Google Shape;2549;p56"/>
          <p:cNvSpPr/>
          <p:nvPr/>
        </p:nvSpPr>
        <p:spPr>
          <a:xfrm>
            <a:off x="1635125"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50" name="Google Shape;2550;p56"/>
          <p:cNvSpPr/>
          <p:nvPr/>
        </p:nvSpPr>
        <p:spPr>
          <a:xfrm>
            <a:off x="1863725"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51" name="Google Shape;2551;p56"/>
          <p:cNvSpPr/>
          <p:nvPr/>
        </p:nvSpPr>
        <p:spPr>
          <a:xfrm>
            <a:off x="2092325"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52" name="Google Shape;2552;p56"/>
          <p:cNvSpPr/>
          <p:nvPr/>
        </p:nvSpPr>
        <p:spPr>
          <a:xfrm>
            <a:off x="2312988"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53" name="Google Shape;2553;p56"/>
          <p:cNvSpPr/>
          <p:nvPr/>
        </p:nvSpPr>
        <p:spPr>
          <a:xfrm>
            <a:off x="2770188"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54" name="Google Shape;2554;p56"/>
          <p:cNvSpPr/>
          <p:nvPr/>
        </p:nvSpPr>
        <p:spPr>
          <a:xfrm>
            <a:off x="2998788"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55" name="Google Shape;2555;p56"/>
          <p:cNvSpPr/>
          <p:nvPr/>
        </p:nvSpPr>
        <p:spPr>
          <a:xfrm>
            <a:off x="3219450"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56" name="Google Shape;2556;p56"/>
          <p:cNvSpPr/>
          <p:nvPr/>
        </p:nvSpPr>
        <p:spPr>
          <a:xfrm>
            <a:off x="1177925"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57" name="Google Shape;2557;p56"/>
          <p:cNvSpPr/>
          <p:nvPr/>
        </p:nvSpPr>
        <p:spPr>
          <a:xfrm>
            <a:off x="1406525"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58" name="Google Shape;2558;p56"/>
          <p:cNvSpPr/>
          <p:nvPr/>
        </p:nvSpPr>
        <p:spPr>
          <a:xfrm>
            <a:off x="1635125"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59" name="Google Shape;2559;p56"/>
          <p:cNvSpPr/>
          <p:nvPr/>
        </p:nvSpPr>
        <p:spPr>
          <a:xfrm>
            <a:off x="1863725"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60" name="Google Shape;2560;p56"/>
          <p:cNvSpPr/>
          <p:nvPr/>
        </p:nvSpPr>
        <p:spPr>
          <a:xfrm>
            <a:off x="2092325"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61" name="Google Shape;2561;p56"/>
          <p:cNvSpPr/>
          <p:nvPr/>
        </p:nvSpPr>
        <p:spPr>
          <a:xfrm>
            <a:off x="2312988"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62" name="Google Shape;2562;p56"/>
          <p:cNvSpPr/>
          <p:nvPr/>
        </p:nvSpPr>
        <p:spPr>
          <a:xfrm>
            <a:off x="2541588"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63" name="Google Shape;2563;p56"/>
          <p:cNvSpPr/>
          <p:nvPr/>
        </p:nvSpPr>
        <p:spPr>
          <a:xfrm>
            <a:off x="2770188"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64" name="Google Shape;2564;p56"/>
          <p:cNvSpPr/>
          <p:nvPr/>
        </p:nvSpPr>
        <p:spPr>
          <a:xfrm>
            <a:off x="2998788"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65" name="Google Shape;2565;p56"/>
          <p:cNvSpPr/>
          <p:nvPr/>
        </p:nvSpPr>
        <p:spPr>
          <a:xfrm>
            <a:off x="3219450"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66" name="Google Shape;2566;p56"/>
          <p:cNvSpPr/>
          <p:nvPr/>
        </p:nvSpPr>
        <p:spPr>
          <a:xfrm>
            <a:off x="1177925"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67" name="Google Shape;2567;p56"/>
          <p:cNvSpPr/>
          <p:nvPr/>
        </p:nvSpPr>
        <p:spPr>
          <a:xfrm>
            <a:off x="1406525"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68" name="Google Shape;2568;p56"/>
          <p:cNvSpPr/>
          <p:nvPr/>
        </p:nvSpPr>
        <p:spPr>
          <a:xfrm>
            <a:off x="1635125"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69" name="Google Shape;2569;p56"/>
          <p:cNvSpPr/>
          <p:nvPr/>
        </p:nvSpPr>
        <p:spPr>
          <a:xfrm>
            <a:off x="1863725"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70" name="Google Shape;2570;p56"/>
          <p:cNvSpPr/>
          <p:nvPr/>
        </p:nvSpPr>
        <p:spPr>
          <a:xfrm>
            <a:off x="2092325"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71" name="Google Shape;2571;p56"/>
          <p:cNvSpPr/>
          <p:nvPr/>
        </p:nvSpPr>
        <p:spPr>
          <a:xfrm>
            <a:off x="2541588"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72" name="Google Shape;2572;p56"/>
          <p:cNvSpPr/>
          <p:nvPr/>
        </p:nvSpPr>
        <p:spPr>
          <a:xfrm>
            <a:off x="2770188"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73" name="Google Shape;2573;p56"/>
          <p:cNvSpPr/>
          <p:nvPr/>
        </p:nvSpPr>
        <p:spPr>
          <a:xfrm>
            <a:off x="2998788"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74" name="Google Shape;2574;p56"/>
          <p:cNvSpPr/>
          <p:nvPr/>
        </p:nvSpPr>
        <p:spPr>
          <a:xfrm>
            <a:off x="3219450"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75" name="Google Shape;2575;p56"/>
          <p:cNvSpPr/>
          <p:nvPr/>
        </p:nvSpPr>
        <p:spPr>
          <a:xfrm>
            <a:off x="1177925"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76" name="Google Shape;2576;p56"/>
          <p:cNvSpPr/>
          <p:nvPr/>
        </p:nvSpPr>
        <p:spPr>
          <a:xfrm>
            <a:off x="1406525"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77" name="Google Shape;2577;p56"/>
          <p:cNvSpPr/>
          <p:nvPr/>
        </p:nvSpPr>
        <p:spPr>
          <a:xfrm>
            <a:off x="1635125"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78" name="Google Shape;2578;p56"/>
          <p:cNvSpPr/>
          <p:nvPr/>
        </p:nvSpPr>
        <p:spPr>
          <a:xfrm>
            <a:off x="1863725"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79" name="Google Shape;2579;p56"/>
          <p:cNvSpPr/>
          <p:nvPr/>
        </p:nvSpPr>
        <p:spPr>
          <a:xfrm>
            <a:off x="2092325"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80" name="Google Shape;2580;p56"/>
          <p:cNvSpPr/>
          <p:nvPr/>
        </p:nvSpPr>
        <p:spPr>
          <a:xfrm>
            <a:off x="2312988"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81" name="Google Shape;2581;p56"/>
          <p:cNvSpPr/>
          <p:nvPr/>
        </p:nvSpPr>
        <p:spPr>
          <a:xfrm>
            <a:off x="2541588"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82" name="Google Shape;2582;p56"/>
          <p:cNvSpPr/>
          <p:nvPr/>
        </p:nvSpPr>
        <p:spPr>
          <a:xfrm>
            <a:off x="2770188"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83" name="Google Shape;2583;p56"/>
          <p:cNvSpPr/>
          <p:nvPr/>
        </p:nvSpPr>
        <p:spPr>
          <a:xfrm>
            <a:off x="2998788"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84" name="Google Shape;2584;p56"/>
          <p:cNvSpPr/>
          <p:nvPr/>
        </p:nvSpPr>
        <p:spPr>
          <a:xfrm>
            <a:off x="3219450"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85" name="Google Shape;2585;p56"/>
          <p:cNvSpPr/>
          <p:nvPr/>
        </p:nvSpPr>
        <p:spPr>
          <a:xfrm>
            <a:off x="1177925"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86" name="Google Shape;2586;p56"/>
          <p:cNvSpPr/>
          <p:nvPr/>
        </p:nvSpPr>
        <p:spPr>
          <a:xfrm>
            <a:off x="1406525"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87" name="Google Shape;2587;p56"/>
          <p:cNvSpPr/>
          <p:nvPr/>
        </p:nvSpPr>
        <p:spPr>
          <a:xfrm>
            <a:off x="1635125"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88" name="Google Shape;2588;p56"/>
          <p:cNvSpPr/>
          <p:nvPr/>
        </p:nvSpPr>
        <p:spPr>
          <a:xfrm>
            <a:off x="1863725"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89" name="Google Shape;2589;p56"/>
          <p:cNvSpPr/>
          <p:nvPr/>
        </p:nvSpPr>
        <p:spPr>
          <a:xfrm>
            <a:off x="2092325"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90" name="Google Shape;2590;p56"/>
          <p:cNvSpPr/>
          <p:nvPr/>
        </p:nvSpPr>
        <p:spPr>
          <a:xfrm>
            <a:off x="2312988"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91" name="Google Shape;2591;p56"/>
          <p:cNvSpPr/>
          <p:nvPr/>
        </p:nvSpPr>
        <p:spPr>
          <a:xfrm>
            <a:off x="2541588"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92" name="Google Shape;2592;p56"/>
          <p:cNvSpPr/>
          <p:nvPr/>
        </p:nvSpPr>
        <p:spPr>
          <a:xfrm>
            <a:off x="2770188"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93" name="Google Shape;2593;p56"/>
          <p:cNvSpPr/>
          <p:nvPr/>
        </p:nvSpPr>
        <p:spPr>
          <a:xfrm>
            <a:off x="2998788"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94" name="Google Shape;2594;p56"/>
          <p:cNvSpPr/>
          <p:nvPr/>
        </p:nvSpPr>
        <p:spPr>
          <a:xfrm>
            <a:off x="3219450"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95" name="Google Shape;2595;p56"/>
          <p:cNvSpPr/>
          <p:nvPr/>
        </p:nvSpPr>
        <p:spPr>
          <a:xfrm>
            <a:off x="1177925"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96" name="Google Shape;2596;p56"/>
          <p:cNvSpPr/>
          <p:nvPr/>
        </p:nvSpPr>
        <p:spPr>
          <a:xfrm>
            <a:off x="1406525"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97" name="Google Shape;2597;p56"/>
          <p:cNvSpPr/>
          <p:nvPr/>
        </p:nvSpPr>
        <p:spPr>
          <a:xfrm>
            <a:off x="1635125"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98" name="Google Shape;2598;p56"/>
          <p:cNvSpPr/>
          <p:nvPr/>
        </p:nvSpPr>
        <p:spPr>
          <a:xfrm>
            <a:off x="2092325"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599" name="Google Shape;2599;p56"/>
          <p:cNvSpPr/>
          <p:nvPr/>
        </p:nvSpPr>
        <p:spPr>
          <a:xfrm>
            <a:off x="2312988"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00" name="Google Shape;2600;p56"/>
          <p:cNvSpPr/>
          <p:nvPr/>
        </p:nvSpPr>
        <p:spPr>
          <a:xfrm>
            <a:off x="2541588"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01" name="Google Shape;2601;p56"/>
          <p:cNvSpPr/>
          <p:nvPr/>
        </p:nvSpPr>
        <p:spPr>
          <a:xfrm>
            <a:off x="2770188"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02" name="Google Shape;2602;p56"/>
          <p:cNvSpPr/>
          <p:nvPr/>
        </p:nvSpPr>
        <p:spPr>
          <a:xfrm>
            <a:off x="2998788"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03" name="Google Shape;2603;p56"/>
          <p:cNvSpPr/>
          <p:nvPr/>
        </p:nvSpPr>
        <p:spPr>
          <a:xfrm>
            <a:off x="1177925"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04" name="Google Shape;2604;p56"/>
          <p:cNvSpPr/>
          <p:nvPr/>
        </p:nvSpPr>
        <p:spPr>
          <a:xfrm>
            <a:off x="1406525"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05" name="Google Shape;2605;p56"/>
          <p:cNvSpPr/>
          <p:nvPr/>
        </p:nvSpPr>
        <p:spPr>
          <a:xfrm>
            <a:off x="1635125"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06" name="Google Shape;2606;p56"/>
          <p:cNvSpPr/>
          <p:nvPr/>
        </p:nvSpPr>
        <p:spPr>
          <a:xfrm>
            <a:off x="1863725"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07" name="Google Shape;2607;p56"/>
          <p:cNvSpPr/>
          <p:nvPr/>
        </p:nvSpPr>
        <p:spPr>
          <a:xfrm>
            <a:off x="2092325"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08" name="Google Shape;2608;p56"/>
          <p:cNvSpPr/>
          <p:nvPr/>
        </p:nvSpPr>
        <p:spPr>
          <a:xfrm>
            <a:off x="2312988"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09" name="Google Shape;2609;p56"/>
          <p:cNvSpPr/>
          <p:nvPr/>
        </p:nvSpPr>
        <p:spPr>
          <a:xfrm>
            <a:off x="2541588"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10" name="Google Shape;2610;p56"/>
          <p:cNvSpPr/>
          <p:nvPr/>
        </p:nvSpPr>
        <p:spPr>
          <a:xfrm>
            <a:off x="2770188"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11" name="Google Shape;2611;p56"/>
          <p:cNvSpPr/>
          <p:nvPr/>
        </p:nvSpPr>
        <p:spPr>
          <a:xfrm>
            <a:off x="2998788"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12" name="Google Shape;2612;p56"/>
          <p:cNvSpPr/>
          <p:nvPr/>
        </p:nvSpPr>
        <p:spPr>
          <a:xfrm>
            <a:off x="3219450"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13" name="Google Shape;2613;p56"/>
          <p:cNvSpPr/>
          <p:nvPr/>
        </p:nvSpPr>
        <p:spPr>
          <a:xfrm>
            <a:off x="1177925"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14" name="Google Shape;2614;p56"/>
          <p:cNvSpPr/>
          <p:nvPr/>
        </p:nvSpPr>
        <p:spPr>
          <a:xfrm>
            <a:off x="1406525"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15" name="Google Shape;2615;p56"/>
          <p:cNvSpPr/>
          <p:nvPr/>
        </p:nvSpPr>
        <p:spPr>
          <a:xfrm>
            <a:off x="1635125"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16" name="Google Shape;2616;p56"/>
          <p:cNvSpPr/>
          <p:nvPr/>
        </p:nvSpPr>
        <p:spPr>
          <a:xfrm>
            <a:off x="1863725"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17" name="Google Shape;2617;p56"/>
          <p:cNvSpPr/>
          <p:nvPr/>
        </p:nvSpPr>
        <p:spPr>
          <a:xfrm>
            <a:off x="2092325"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18" name="Google Shape;2618;p56"/>
          <p:cNvSpPr/>
          <p:nvPr/>
        </p:nvSpPr>
        <p:spPr>
          <a:xfrm>
            <a:off x="2312988"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19" name="Google Shape;2619;p56"/>
          <p:cNvSpPr/>
          <p:nvPr/>
        </p:nvSpPr>
        <p:spPr>
          <a:xfrm>
            <a:off x="2541588"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20" name="Google Shape;2620;p56"/>
          <p:cNvSpPr/>
          <p:nvPr/>
        </p:nvSpPr>
        <p:spPr>
          <a:xfrm>
            <a:off x="2770188"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21" name="Google Shape;2621;p56"/>
          <p:cNvSpPr/>
          <p:nvPr/>
        </p:nvSpPr>
        <p:spPr>
          <a:xfrm>
            <a:off x="2998788"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22" name="Google Shape;2622;p56"/>
          <p:cNvSpPr/>
          <p:nvPr/>
        </p:nvSpPr>
        <p:spPr>
          <a:xfrm>
            <a:off x="3219450"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23" name="Google Shape;2623;p56"/>
          <p:cNvSpPr/>
          <p:nvPr/>
        </p:nvSpPr>
        <p:spPr>
          <a:xfrm>
            <a:off x="3440113"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24" name="Google Shape;2624;p56"/>
          <p:cNvSpPr/>
          <p:nvPr/>
        </p:nvSpPr>
        <p:spPr>
          <a:xfrm>
            <a:off x="3668713"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25" name="Google Shape;2625;p56"/>
          <p:cNvSpPr/>
          <p:nvPr/>
        </p:nvSpPr>
        <p:spPr>
          <a:xfrm>
            <a:off x="3897313"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26" name="Google Shape;2626;p56"/>
          <p:cNvSpPr/>
          <p:nvPr/>
        </p:nvSpPr>
        <p:spPr>
          <a:xfrm>
            <a:off x="4125913"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27" name="Google Shape;2627;p56"/>
          <p:cNvSpPr/>
          <p:nvPr/>
        </p:nvSpPr>
        <p:spPr>
          <a:xfrm>
            <a:off x="3440113"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28" name="Google Shape;2628;p56"/>
          <p:cNvSpPr/>
          <p:nvPr/>
        </p:nvSpPr>
        <p:spPr>
          <a:xfrm>
            <a:off x="3668713"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29" name="Google Shape;2629;p56"/>
          <p:cNvSpPr/>
          <p:nvPr/>
        </p:nvSpPr>
        <p:spPr>
          <a:xfrm>
            <a:off x="3897313"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30" name="Google Shape;2630;p56"/>
          <p:cNvSpPr/>
          <p:nvPr/>
        </p:nvSpPr>
        <p:spPr>
          <a:xfrm>
            <a:off x="4125913"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31" name="Google Shape;2631;p56"/>
          <p:cNvSpPr/>
          <p:nvPr/>
        </p:nvSpPr>
        <p:spPr>
          <a:xfrm>
            <a:off x="3440113"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32" name="Google Shape;2632;p56"/>
          <p:cNvSpPr/>
          <p:nvPr/>
        </p:nvSpPr>
        <p:spPr>
          <a:xfrm>
            <a:off x="3668713"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33" name="Google Shape;2633;p56"/>
          <p:cNvSpPr/>
          <p:nvPr/>
        </p:nvSpPr>
        <p:spPr>
          <a:xfrm>
            <a:off x="3897313"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34" name="Google Shape;2634;p56"/>
          <p:cNvSpPr/>
          <p:nvPr/>
        </p:nvSpPr>
        <p:spPr>
          <a:xfrm>
            <a:off x="4125913"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35" name="Google Shape;2635;p56"/>
          <p:cNvSpPr/>
          <p:nvPr/>
        </p:nvSpPr>
        <p:spPr>
          <a:xfrm>
            <a:off x="3440113"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36" name="Google Shape;2636;p56"/>
          <p:cNvSpPr/>
          <p:nvPr/>
        </p:nvSpPr>
        <p:spPr>
          <a:xfrm>
            <a:off x="3668713"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37" name="Google Shape;2637;p56"/>
          <p:cNvSpPr/>
          <p:nvPr/>
        </p:nvSpPr>
        <p:spPr>
          <a:xfrm>
            <a:off x="3897313"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38" name="Google Shape;2638;p56"/>
          <p:cNvSpPr/>
          <p:nvPr/>
        </p:nvSpPr>
        <p:spPr>
          <a:xfrm>
            <a:off x="4125913"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39" name="Google Shape;2639;p56"/>
          <p:cNvSpPr/>
          <p:nvPr/>
        </p:nvSpPr>
        <p:spPr>
          <a:xfrm>
            <a:off x="3440113"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40" name="Google Shape;2640;p56"/>
          <p:cNvSpPr/>
          <p:nvPr/>
        </p:nvSpPr>
        <p:spPr>
          <a:xfrm>
            <a:off x="3668713"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41" name="Google Shape;2641;p56"/>
          <p:cNvSpPr/>
          <p:nvPr/>
        </p:nvSpPr>
        <p:spPr>
          <a:xfrm>
            <a:off x="3897313"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42" name="Google Shape;2642;p56"/>
          <p:cNvSpPr/>
          <p:nvPr/>
        </p:nvSpPr>
        <p:spPr>
          <a:xfrm>
            <a:off x="4125913"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43" name="Google Shape;2643;p56"/>
          <p:cNvSpPr/>
          <p:nvPr/>
        </p:nvSpPr>
        <p:spPr>
          <a:xfrm>
            <a:off x="3440113"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44" name="Google Shape;2644;p56"/>
          <p:cNvSpPr/>
          <p:nvPr/>
        </p:nvSpPr>
        <p:spPr>
          <a:xfrm>
            <a:off x="3668713"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45" name="Google Shape;2645;p56"/>
          <p:cNvSpPr/>
          <p:nvPr/>
        </p:nvSpPr>
        <p:spPr>
          <a:xfrm>
            <a:off x="3897313"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46" name="Google Shape;2646;p56"/>
          <p:cNvSpPr/>
          <p:nvPr/>
        </p:nvSpPr>
        <p:spPr>
          <a:xfrm>
            <a:off x="4125913"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47" name="Google Shape;2647;p56"/>
          <p:cNvSpPr/>
          <p:nvPr/>
        </p:nvSpPr>
        <p:spPr>
          <a:xfrm>
            <a:off x="3440113"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48" name="Google Shape;2648;p56"/>
          <p:cNvSpPr/>
          <p:nvPr/>
        </p:nvSpPr>
        <p:spPr>
          <a:xfrm>
            <a:off x="3668713"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49" name="Google Shape;2649;p56"/>
          <p:cNvSpPr/>
          <p:nvPr/>
        </p:nvSpPr>
        <p:spPr>
          <a:xfrm>
            <a:off x="3897313"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50" name="Google Shape;2650;p56"/>
          <p:cNvSpPr/>
          <p:nvPr/>
        </p:nvSpPr>
        <p:spPr>
          <a:xfrm>
            <a:off x="4125913"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51" name="Google Shape;2651;p56"/>
          <p:cNvSpPr/>
          <p:nvPr/>
        </p:nvSpPr>
        <p:spPr>
          <a:xfrm>
            <a:off x="3440113"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52" name="Google Shape;2652;p56"/>
          <p:cNvSpPr/>
          <p:nvPr/>
        </p:nvSpPr>
        <p:spPr>
          <a:xfrm>
            <a:off x="3668713"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53" name="Google Shape;2653;p56"/>
          <p:cNvSpPr/>
          <p:nvPr/>
        </p:nvSpPr>
        <p:spPr>
          <a:xfrm>
            <a:off x="3897313"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54" name="Google Shape;2654;p56"/>
          <p:cNvSpPr/>
          <p:nvPr/>
        </p:nvSpPr>
        <p:spPr>
          <a:xfrm>
            <a:off x="4125913"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55" name="Google Shape;2655;p56"/>
          <p:cNvSpPr/>
          <p:nvPr/>
        </p:nvSpPr>
        <p:spPr>
          <a:xfrm>
            <a:off x="3440113"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56" name="Google Shape;2656;p56"/>
          <p:cNvSpPr/>
          <p:nvPr/>
        </p:nvSpPr>
        <p:spPr>
          <a:xfrm>
            <a:off x="3668713"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57" name="Google Shape;2657;p56"/>
          <p:cNvSpPr/>
          <p:nvPr/>
        </p:nvSpPr>
        <p:spPr>
          <a:xfrm>
            <a:off x="3897313"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58" name="Google Shape;2658;p56"/>
          <p:cNvSpPr/>
          <p:nvPr/>
        </p:nvSpPr>
        <p:spPr>
          <a:xfrm>
            <a:off x="4125913"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59" name="Google Shape;2659;p56"/>
          <p:cNvSpPr/>
          <p:nvPr/>
        </p:nvSpPr>
        <p:spPr>
          <a:xfrm>
            <a:off x="3440113"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60" name="Google Shape;2660;p56"/>
          <p:cNvSpPr/>
          <p:nvPr/>
        </p:nvSpPr>
        <p:spPr>
          <a:xfrm>
            <a:off x="3668713"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61" name="Google Shape;2661;p56"/>
          <p:cNvSpPr/>
          <p:nvPr/>
        </p:nvSpPr>
        <p:spPr>
          <a:xfrm>
            <a:off x="3897313"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62" name="Google Shape;2662;p56"/>
          <p:cNvSpPr/>
          <p:nvPr/>
        </p:nvSpPr>
        <p:spPr>
          <a:xfrm>
            <a:off x="4125913"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63" name="Google Shape;2663;p56"/>
          <p:cNvSpPr/>
          <p:nvPr/>
        </p:nvSpPr>
        <p:spPr>
          <a:xfrm>
            <a:off x="1177925"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64" name="Google Shape;2664;p56"/>
          <p:cNvSpPr/>
          <p:nvPr/>
        </p:nvSpPr>
        <p:spPr>
          <a:xfrm>
            <a:off x="1406525"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65" name="Google Shape;2665;p56"/>
          <p:cNvSpPr/>
          <p:nvPr/>
        </p:nvSpPr>
        <p:spPr>
          <a:xfrm>
            <a:off x="1635125"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66" name="Google Shape;2666;p56"/>
          <p:cNvSpPr/>
          <p:nvPr/>
        </p:nvSpPr>
        <p:spPr>
          <a:xfrm>
            <a:off x="1863725"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67" name="Google Shape;2667;p56"/>
          <p:cNvSpPr/>
          <p:nvPr/>
        </p:nvSpPr>
        <p:spPr>
          <a:xfrm>
            <a:off x="2092325"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68" name="Google Shape;2668;p56"/>
          <p:cNvSpPr/>
          <p:nvPr/>
        </p:nvSpPr>
        <p:spPr>
          <a:xfrm>
            <a:off x="2312988"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69" name="Google Shape;2669;p56"/>
          <p:cNvSpPr/>
          <p:nvPr/>
        </p:nvSpPr>
        <p:spPr>
          <a:xfrm>
            <a:off x="2541588"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70" name="Google Shape;2670;p56"/>
          <p:cNvSpPr/>
          <p:nvPr/>
        </p:nvSpPr>
        <p:spPr>
          <a:xfrm>
            <a:off x="2770188"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71" name="Google Shape;2671;p56"/>
          <p:cNvSpPr/>
          <p:nvPr/>
        </p:nvSpPr>
        <p:spPr>
          <a:xfrm>
            <a:off x="2998788"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72" name="Google Shape;2672;p56"/>
          <p:cNvSpPr/>
          <p:nvPr/>
        </p:nvSpPr>
        <p:spPr>
          <a:xfrm>
            <a:off x="3219450"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73" name="Google Shape;2673;p56"/>
          <p:cNvSpPr/>
          <p:nvPr/>
        </p:nvSpPr>
        <p:spPr>
          <a:xfrm>
            <a:off x="1177925"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74" name="Google Shape;2674;p56"/>
          <p:cNvSpPr/>
          <p:nvPr/>
        </p:nvSpPr>
        <p:spPr>
          <a:xfrm>
            <a:off x="1406525"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75" name="Google Shape;2675;p56"/>
          <p:cNvSpPr/>
          <p:nvPr/>
        </p:nvSpPr>
        <p:spPr>
          <a:xfrm>
            <a:off x="1635125"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76" name="Google Shape;2676;p56"/>
          <p:cNvSpPr/>
          <p:nvPr/>
        </p:nvSpPr>
        <p:spPr>
          <a:xfrm>
            <a:off x="1863725"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77" name="Google Shape;2677;p56"/>
          <p:cNvSpPr/>
          <p:nvPr/>
        </p:nvSpPr>
        <p:spPr>
          <a:xfrm>
            <a:off x="2092325"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78" name="Google Shape;2678;p56"/>
          <p:cNvSpPr/>
          <p:nvPr/>
        </p:nvSpPr>
        <p:spPr>
          <a:xfrm>
            <a:off x="2312988"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79" name="Google Shape;2679;p56"/>
          <p:cNvSpPr/>
          <p:nvPr/>
        </p:nvSpPr>
        <p:spPr>
          <a:xfrm>
            <a:off x="2541588"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80" name="Google Shape;2680;p56"/>
          <p:cNvSpPr/>
          <p:nvPr/>
        </p:nvSpPr>
        <p:spPr>
          <a:xfrm>
            <a:off x="2770188"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81" name="Google Shape;2681;p56"/>
          <p:cNvSpPr/>
          <p:nvPr/>
        </p:nvSpPr>
        <p:spPr>
          <a:xfrm>
            <a:off x="2998788"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82" name="Google Shape;2682;p56"/>
          <p:cNvSpPr/>
          <p:nvPr/>
        </p:nvSpPr>
        <p:spPr>
          <a:xfrm>
            <a:off x="3219450"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83" name="Google Shape;2683;p56"/>
          <p:cNvSpPr/>
          <p:nvPr/>
        </p:nvSpPr>
        <p:spPr>
          <a:xfrm>
            <a:off x="3733800" y="44323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84" name="Google Shape;2684;p56"/>
          <p:cNvSpPr/>
          <p:nvPr/>
        </p:nvSpPr>
        <p:spPr>
          <a:xfrm>
            <a:off x="3668713"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85" name="Google Shape;2685;p56"/>
          <p:cNvSpPr/>
          <p:nvPr/>
        </p:nvSpPr>
        <p:spPr>
          <a:xfrm>
            <a:off x="3897313"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86" name="Google Shape;2686;p56"/>
          <p:cNvSpPr/>
          <p:nvPr/>
        </p:nvSpPr>
        <p:spPr>
          <a:xfrm>
            <a:off x="4125913"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87" name="Google Shape;2687;p56"/>
          <p:cNvSpPr/>
          <p:nvPr/>
        </p:nvSpPr>
        <p:spPr>
          <a:xfrm>
            <a:off x="3440113"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88" name="Google Shape;2688;p56"/>
          <p:cNvSpPr/>
          <p:nvPr/>
        </p:nvSpPr>
        <p:spPr>
          <a:xfrm>
            <a:off x="3668713"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89" name="Google Shape;2689;p56"/>
          <p:cNvSpPr/>
          <p:nvPr/>
        </p:nvSpPr>
        <p:spPr>
          <a:xfrm>
            <a:off x="3897313"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90" name="Google Shape;2690;p56"/>
          <p:cNvSpPr/>
          <p:nvPr/>
        </p:nvSpPr>
        <p:spPr>
          <a:xfrm>
            <a:off x="4125913"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91" name="Google Shape;2691;p56"/>
          <p:cNvSpPr/>
          <p:nvPr/>
        </p:nvSpPr>
        <p:spPr>
          <a:xfrm>
            <a:off x="1160463" y="19431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692" name="Google Shape;2692;p56"/>
          <p:cNvSpPr/>
          <p:nvPr/>
        </p:nvSpPr>
        <p:spPr>
          <a:xfrm rot="-1236857">
            <a:off x="614363" y="1446213"/>
            <a:ext cx="935037"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(0,0)</a:t>
            </a:r>
            <a:endParaRPr sz="2400">
              <a:solidFill>
                <a:schemeClr val="dk1"/>
              </a:solidFill>
              <a:latin typeface="Times New Roman"/>
              <a:ea typeface="Times New Roman"/>
              <a:cs typeface="Times New Roman"/>
              <a:sym typeface="Times New Roman"/>
            </a:endParaRPr>
          </a:p>
        </p:txBody>
      </p:sp>
      <p:grpSp>
        <p:nvGrpSpPr>
          <p:cNvPr id="2693" name="Google Shape;2693;p56"/>
          <p:cNvGrpSpPr/>
          <p:nvPr/>
        </p:nvGrpSpPr>
        <p:grpSpPr>
          <a:xfrm>
            <a:off x="1145596" y="1944937"/>
            <a:ext cx="3683579" cy="3277938"/>
            <a:chOff x="993464" y="1975100"/>
            <a:chExt cx="3682551" cy="3277938"/>
          </a:xfrm>
        </p:grpSpPr>
        <p:cxnSp>
          <p:nvCxnSpPr>
            <p:cNvPr id="2694" name="Google Shape;2694;p56"/>
            <p:cNvCxnSpPr/>
            <p:nvPr/>
          </p:nvCxnSpPr>
          <p:spPr>
            <a:xfrm>
              <a:off x="993464" y="1976438"/>
              <a:ext cx="0" cy="3276600"/>
            </a:xfrm>
            <a:prstGeom prst="straightConnector1">
              <a:avLst/>
            </a:prstGeom>
            <a:noFill/>
            <a:ln cap="flat" cmpd="sng" w="38100">
              <a:solidFill>
                <a:srgbClr val="660066"/>
              </a:solidFill>
              <a:prstDash val="solid"/>
              <a:round/>
              <a:headEnd len="sm" w="sm" type="none"/>
              <a:tailEnd len="sm" w="sm" type="none"/>
            </a:ln>
          </p:spPr>
        </p:cxnSp>
        <p:cxnSp>
          <p:nvCxnSpPr>
            <p:cNvPr id="2695" name="Google Shape;2695;p56"/>
            <p:cNvCxnSpPr/>
            <p:nvPr/>
          </p:nvCxnSpPr>
          <p:spPr>
            <a:xfrm>
              <a:off x="1018415" y="1975100"/>
              <a:ext cx="3657600" cy="0"/>
            </a:xfrm>
            <a:prstGeom prst="straightConnector1">
              <a:avLst/>
            </a:prstGeom>
            <a:noFill/>
            <a:ln cap="flat" cmpd="sng" w="38100">
              <a:solidFill>
                <a:srgbClr val="660066"/>
              </a:solidFill>
              <a:prstDash val="solid"/>
              <a:round/>
              <a:headEnd len="sm" w="sm" type="none"/>
              <a:tailEnd len="sm" w="sm" type="none"/>
            </a:ln>
          </p:spPr>
        </p:cxnSp>
      </p:grpSp>
      <p:sp>
        <p:nvSpPr>
          <p:cNvPr id="2696" name="Google Shape;2696;p56"/>
          <p:cNvSpPr/>
          <p:nvPr/>
        </p:nvSpPr>
        <p:spPr>
          <a:xfrm>
            <a:off x="4575175" y="1671638"/>
            <a:ext cx="530225"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2697" name="Google Shape;2697;p56"/>
          <p:cNvSpPr/>
          <p:nvPr/>
        </p:nvSpPr>
        <p:spPr>
          <a:xfrm>
            <a:off x="2667000" y="2952750"/>
            <a:ext cx="3698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a:t>
            </a:r>
            <a:endParaRPr sz="2000">
              <a:solidFill>
                <a:schemeClr val="dk1"/>
              </a:solidFill>
              <a:latin typeface="Times New Roman"/>
              <a:ea typeface="Times New Roman"/>
              <a:cs typeface="Times New Roman"/>
              <a:sym typeface="Times New Roman"/>
            </a:endParaRPr>
          </a:p>
        </p:txBody>
      </p:sp>
      <p:sp>
        <p:nvSpPr>
          <p:cNvPr id="2698" name="Google Shape;2698;p56"/>
          <p:cNvSpPr/>
          <p:nvPr/>
        </p:nvSpPr>
        <p:spPr>
          <a:xfrm>
            <a:off x="2971800" y="2419350"/>
            <a:ext cx="3698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A</a:t>
            </a:r>
            <a:endParaRPr sz="2000">
              <a:solidFill>
                <a:schemeClr val="dk1"/>
              </a:solidFill>
              <a:latin typeface="Times New Roman"/>
              <a:ea typeface="Times New Roman"/>
              <a:cs typeface="Times New Roman"/>
              <a:sym typeface="Times New Roman"/>
            </a:endParaRPr>
          </a:p>
        </p:txBody>
      </p:sp>
      <p:sp>
        <p:nvSpPr>
          <p:cNvPr id="2699" name="Google Shape;2699;p56"/>
          <p:cNvSpPr/>
          <p:nvPr/>
        </p:nvSpPr>
        <p:spPr>
          <a:xfrm>
            <a:off x="914400" y="4872038"/>
            <a:ext cx="4413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x</a:t>
            </a:r>
            <a:endParaRPr sz="2400">
              <a:solidFill>
                <a:schemeClr val="dk1"/>
              </a:solidFill>
              <a:latin typeface="Times New Roman"/>
              <a:ea typeface="Times New Roman"/>
              <a:cs typeface="Times New Roman"/>
              <a:sym typeface="Times New Roman"/>
            </a:endParaRPr>
          </a:p>
        </p:txBody>
      </p:sp>
      <p:sp>
        <p:nvSpPr>
          <p:cNvPr id="2700" name="Google Shape;2700;p56"/>
          <p:cNvSpPr/>
          <p:nvPr/>
        </p:nvSpPr>
        <p:spPr>
          <a:xfrm>
            <a:off x="4581525" y="1671638"/>
            <a:ext cx="4540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2701" name="Google Shape;2701;p56"/>
          <p:cNvSpPr/>
          <p:nvPr/>
        </p:nvSpPr>
        <p:spPr>
          <a:xfrm>
            <a:off x="3429000" y="41910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02" name="Google Shape;2702;p56"/>
          <p:cNvSpPr/>
          <p:nvPr/>
        </p:nvSpPr>
        <p:spPr>
          <a:xfrm>
            <a:off x="2144713" y="3657600"/>
            <a:ext cx="369887"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C</a:t>
            </a:r>
            <a:endParaRPr sz="2000">
              <a:solidFill>
                <a:schemeClr val="dk1"/>
              </a:solidFill>
              <a:latin typeface="Times New Roman"/>
              <a:ea typeface="Times New Roman"/>
              <a:cs typeface="Times New Roman"/>
              <a:sym typeface="Times New Roman"/>
            </a:endParaRPr>
          </a:p>
        </p:txBody>
      </p:sp>
      <p:sp>
        <p:nvSpPr>
          <p:cNvPr id="2703" name="Google Shape;2703;p56"/>
          <p:cNvSpPr/>
          <p:nvPr/>
        </p:nvSpPr>
        <p:spPr>
          <a:xfrm>
            <a:off x="3214688" y="3519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cxnSp>
        <p:nvCxnSpPr>
          <p:cNvPr id="2704" name="Google Shape;2704;p56"/>
          <p:cNvCxnSpPr/>
          <p:nvPr/>
        </p:nvCxnSpPr>
        <p:spPr>
          <a:xfrm flipH="1">
            <a:off x="1676401" y="2173288"/>
            <a:ext cx="1207397" cy="1941512"/>
          </a:xfrm>
          <a:prstGeom prst="straightConnector1">
            <a:avLst/>
          </a:prstGeom>
          <a:noFill/>
          <a:ln cap="flat" cmpd="sng" w="76200">
            <a:solidFill>
              <a:srgbClr val="2744FD"/>
            </a:solidFill>
            <a:prstDash val="solid"/>
            <a:round/>
            <a:headEnd len="sm" w="sm" type="none"/>
            <a:tailEnd len="sm" w="sm" type="none"/>
          </a:ln>
        </p:spPr>
      </p:cxnSp>
      <p:sp>
        <p:nvSpPr>
          <p:cNvPr id="2705" name="Google Shape;2705;p56"/>
          <p:cNvSpPr txBox="1"/>
          <p:nvPr>
            <p:ph idx="1" type="body"/>
          </p:nvPr>
        </p:nvSpPr>
        <p:spPr>
          <a:xfrm>
            <a:off x="457200" y="304800"/>
            <a:ext cx="8229600" cy="914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C00000"/>
              </a:buClr>
              <a:buSzPts val="3200"/>
              <a:buFont typeface="Arial"/>
              <a:buNone/>
            </a:pPr>
            <a:r>
              <a:rPr lang="en-US">
                <a:solidFill>
                  <a:srgbClr val="C00000"/>
                </a:solidFill>
                <a:latin typeface="Cambria"/>
                <a:ea typeface="Cambria"/>
                <a:cs typeface="Cambria"/>
                <a:sym typeface="Cambria"/>
              </a:rPr>
              <a:t>(V)  Link all co-linear points.</a:t>
            </a:r>
            <a:endParaRPr/>
          </a:p>
          <a:p>
            <a:pPr indent="-571500" lvl="0" marL="571500" rtl="0" algn="l">
              <a:spcBef>
                <a:spcPts val="560"/>
              </a:spcBef>
              <a:spcAft>
                <a:spcPts val="0"/>
              </a:spcAft>
              <a:buClr>
                <a:schemeClr val="dk1"/>
              </a:buClr>
              <a:buSzPts val="2800"/>
              <a:buFont typeface="Arial"/>
              <a:buNone/>
            </a:pPr>
            <a:r>
              <a:t/>
            </a:r>
            <a:endParaRPr sz="2800">
              <a:latin typeface="Cambria"/>
              <a:ea typeface="Cambria"/>
              <a:cs typeface="Cambria"/>
              <a:sym typeface="Cambria"/>
            </a:endParaRPr>
          </a:p>
        </p:txBody>
      </p:sp>
      <p:sp>
        <p:nvSpPr>
          <p:cNvPr id="2706" name="Google Shape;2706;p56"/>
          <p:cNvSpPr/>
          <p:nvPr/>
        </p:nvSpPr>
        <p:spPr>
          <a:xfrm>
            <a:off x="1857375" y="3519488"/>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707" name="Google Shape;2707;p56"/>
          <p:cNvSpPr/>
          <p:nvPr/>
        </p:nvSpPr>
        <p:spPr>
          <a:xfrm>
            <a:off x="2286000" y="2819400"/>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708" name="Google Shape;2708;p56"/>
          <p:cNvSpPr/>
          <p:nvPr/>
        </p:nvSpPr>
        <p:spPr>
          <a:xfrm>
            <a:off x="2528888" y="2413000"/>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4"/>
                                        </p:tgtEl>
                                        <p:attrNameLst>
                                          <p:attrName>style.visibility</p:attrName>
                                        </p:attrNameLst>
                                      </p:cBhvr>
                                      <p:to>
                                        <p:strVal val="visible"/>
                                      </p:to>
                                    </p:set>
                                    <p:animEffect filter="fade" transition="in">
                                      <p:cBhvr>
                                        <p:cTn dur="500"/>
                                        <p:tgtEl>
                                          <p:spTgt spid="27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2" name="Shape 2712"/>
        <p:cNvGrpSpPr/>
        <p:nvPr/>
      </p:nvGrpSpPr>
      <p:grpSpPr>
        <a:xfrm>
          <a:off x="0" y="0"/>
          <a:ext cx="0" cy="0"/>
          <a:chOff x="0" y="0"/>
          <a:chExt cx="0" cy="0"/>
        </a:xfrm>
      </p:grpSpPr>
      <p:grpSp>
        <p:nvGrpSpPr>
          <p:cNvPr id="2713" name="Google Shape;2713;p57"/>
          <p:cNvGrpSpPr/>
          <p:nvPr/>
        </p:nvGrpSpPr>
        <p:grpSpPr>
          <a:xfrm>
            <a:off x="0" y="6376988"/>
            <a:ext cx="9144000" cy="557212"/>
            <a:chOff x="0" y="6324600"/>
            <a:chExt cx="9144000" cy="557212"/>
          </a:xfrm>
        </p:grpSpPr>
        <p:sp>
          <p:nvSpPr>
            <p:cNvPr id="2714" name="Google Shape;2714;p57"/>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2715" name="Google Shape;2715;p57"/>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2716" name="Google Shape;2716;p57"/>
          <p:cNvSpPr txBox="1"/>
          <p:nvPr>
            <p:ph idx="1" type="body"/>
          </p:nvPr>
        </p:nvSpPr>
        <p:spPr>
          <a:xfrm>
            <a:off x="457200" y="304800"/>
            <a:ext cx="5241925" cy="685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C00000"/>
              </a:buClr>
              <a:buSzPts val="3200"/>
              <a:buFont typeface="Arial"/>
              <a:buNone/>
            </a:pPr>
            <a:r>
              <a:rPr lang="en-US">
                <a:solidFill>
                  <a:srgbClr val="C00000"/>
                </a:solidFill>
                <a:latin typeface="Cambria"/>
                <a:ea typeface="Cambria"/>
                <a:cs typeface="Cambria"/>
                <a:sym typeface="Cambria"/>
              </a:rPr>
              <a:t>(V)  Link all co-linear points</a:t>
            </a:r>
            <a:endParaRPr/>
          </a:p>
        </p:txBody>
      </p:sp>
      <p:sp>
        <p:nvSpPr>
          <p:cNvPr id="2717" name="Google Shape;2717;p57"/>
          <p:cNvSpPr/>
          <p:nvPr/>
        </p:nvSpPr>
        <p:spPr>
          <a:xfrm>
            <a:off x="1217613"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18" name="Google Shape;2718;p57"/>
          <p:cNvSpPr/>
          <p:nvPr/>
        </p:nvSpPr>
        <p:spPr>
          <a:xfrm>
            <a:off x="944563"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19" name="Google Shape;2719;p57"/>
          <p:cNvSpPr/>
          <p:nvPr/>
        </p:nvSpPr>
        <p:spPr>
          <a:xfrm>
            <a:off x="1173163"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20" name="Google Shape;2720;p57"/>
          <p:cNvSpPr/>
          <p:nvPr/>
        </p:nvSpPr>
        <p:spPr>
          <a:xfrm>
            <a:off x="1401763"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21" name="Google Shape;2721;p57"/>
          <p:cNvSpPr/>
          <p:nvPr/>
        </p:nvSpPr>
        <p:spPr>
          <a:xfrm>
            <a:off x="1630363"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22" name="Google Shape;2722;p57"/>
          <p:cNvSpPr/>
          <p:nvPr/>
        </p:nvSpPr>
        <p:spPr>
          <a:xfrm>
            <a:off x="1851025"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23" name="Google Shape;2723;p57"/>
          <p:cNvSpPr/>
          <p:nvPr/>
        </p:nvSpPr>
        <p:spPr>
          <a:xfrm>
            <a:off x="2079625"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24" name="Google Shape;2724;p57"/>
          <p:cNvSpPr/>
          <p:nvPr/>
        </p:nvSpPr>
        <p:spPr>
          <a:xfrm>
            <a:off x="2308225"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25" name="Google Shape;2725;p57"/>
          <p:cNvSpPr/>
          <p:nvPr/>
        </p:nvSpPr>
        <p:spPr>
          <a:xfrm>
            <a:off x="2536825"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26" name="Google Shape;2726;p57"/>
          <p:cNvSpPr/>
          <p:nvPr/>
        </p:nvSpPr>
        <p:spPr>
          <a:xfrm>
            <a:off x="2757488"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27" name="Google Shape;2727;p57"/>
          <p:cNvSpPr/>
          <p:nvPr/>
        </p:nvSpPr>
        <p:spPr>
          <a:xfrm>
            <a:off x="715963"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28" name="Google Shape;2728;p57"/>
          <p:cNvSpPr/>
          <p:nvPr/>
        </p:nvSpPr>
        <p:spPr>
          <a:xfrm>
            <a:off x="944563"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29" name="Google Shape;2729;p57"/>
          <p:cNvSpPr/>
          <p:nvPr/>
        </p:nvSpPr>
        <p:spPr>
          <a:xfrm>
            <a:off x="1173163"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30" name="Google Shape;2730;p57"/>
          <p:cNvSpPr/>
          <p:nvPr/>
        </p:nvSpPr>
        <p:spPr>
          <a:xfrm>
            <a:off x="1401763"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31" name="Google Shape;2731;p57"/>
          <p:cNvSpPr/>
          <p:nvPr/>
        </p:nvSpPr>
        <p:spPr>
          <a:xfrm>
            <a:off x="1630363"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32" name="Google Shape;2732;p57"/>
          <p:cNvSpPr/>
          <p:nvPr/>
        </p:nvSpPr>
        <p:spPr>
          <a:xfrm>
            <a:off x="1851025"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33" name="Google Shape;2733;p57"/>
          <p:cNvSpPr/>
          <p:nvPr/>
        </p:nvSpPr>
        <p:spPr>
          <a:xfrm>
            <a:off x="2079625"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34" name="Google Shape;2734;p57"/>
          <p:cNvSpPr/>
          <p:nvPr/>
        </p:nvSpPr>
        <p:spPr>
          <a:xfrm>
            <a:off x="2308225"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35" name="Google Shape;2735;p57"/>
          <p:cNvSpPr/>
          <p:nvPr/>
        </p:nvSpPr>
        <p:spPr>
          <a:xfrm>
            <a:off x="2536825"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36" name="Google Shape;2736;p57"/>
          <p:cNvSpPr/>
          <p:nvPr/>
        </p:nvSpPr>
        <p:spPr>
          <a:xfrm>
            <a:off x="2757488"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37" name="Google Shape;2737;p57"/>
          <p:cNvSpPr/>
          <p:nvPr/>
        </p:nvSpPr>
        <p:spPr>
          <a:xfrm>
            <a:off x="715963"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38" name="Google Shape;2738;p57"/>
          <p:cNvSpPr/>
          <p:nvPr/>
        </p:nvSpPr>
        <p:spPr>
          <a:xfrm>
            <a:off x="944563"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39" name="Google Shape;2739;p57"/>
          <p:cNvSpPr/>
          <p:nvPr/>
        </p:nvSpPr>
        <p:spPr>
          <a:xfrm>
            <a:off x="1173163"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40" name="Google Shape;2740;p57"/>
          <p:cNvSpPr/>
          <p:nvPr/>
        </p:nvSpPr>
        <p:spPr>
          <a:xfrm>
            <a:off x="1401763"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41" name="Google Shape;2741;p57"/>
          <p:cNvSpPr/>
          <p:nvPr/>
        </p:nvSpPr>
        <p:spPr>
          <a:xfrm>
            <a:off x="1630363"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42" name="Google Shape;2742;p57"/>
          <p:cNvSpPr/>
          <p:nvPr/>
        </p:nvSpPr>
        <p:spPr>
          <a:xfrm>
            <a:off x="1851025"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43" name="Google Shape;2743;p57"/>
          <p:cNvSpPr/>
          <p:nvPr/>
        </p:nvSpPr>
        <p:spPr>
          <a:xfrm>
            <a:off x="2308225"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44" name="Google Shape;2744;p57"/>
          <p:cNvSpPr/>
          <p:nvPr/>
        </p:nvSpPr>
        <p:spPr>
          <a:xfrm>
            <a:off x="2536825"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45" name="Google Shape;2745;p57"/>
          <p:cNvSpPr/>
          <p:nvPr/>
        </p:nvSpPr>
        <p:spPr>
          <a:xfrm>
            <a:off x="2757488"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46" name="Google Shape;2746;p57"/>
          <p:cNvSpPr/>
          <p:nvPr/>
        </p:nvSpPr>
        <p:spPr>
          <a:xfrm>
            <a:off x="715963"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47" name="Google Shape;2747;p57"/>
          <p:cNvSpPr/>
          <p:nvPr/>
        </p:nvSpPr>
        <p:spPr>
          <a:xfrm>
            <a:off x="944563"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48" name="Google Shape;2748;p57"/>
          <p:cNvSpPr/>
          <p:nvPr/>
        </p:nvSpPr>
        <p:spPr>
          <a:xfrm>
            <a:off x="1173163"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49" name="Google Shape;2749;p57"/>
          <p:cNvSpPr/>
          <p:nvPr/>
        </p:nvSpPr>
        <p:spPr>
          <a:xfrm>
            <a:off x="1401763"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50" name="Google Shape;2750;p57"/>
          <p:cNvSpPr/>
          <p:nvPr/>
        </p:nvSpPr>
        <p:spPr>
          <a:xfrm>
            <a:off x="1630363"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51" name="Google Shape;2751;p57"/>
          <p:cNvSpPr/>
          <p:nvPr/>
        </p:nvSpPr>
        <p:spPr>
          <a:xfrm>
            <a:off x="1851025"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52" name="Google Shape;2752;p57"/>
          <p:cNvSpPr/>
          <p:nvPr/>
        </p:nvSpPr>
        <p:spPr>
          <a:xfrm>
            <a:off x="2079625"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53" name="Google Shape;2753;p57"/>
          <p:cNvSpPr/>
          <p:nvPr/>
        </p:nvSpPr>
        <p:spPr>
          <a:xfrm>
            <a:off x="2308225"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54" name="Google Shape;2754;p57"/>
          <p:cNvSpPr/>
          <p:nvPr/>
        </p:nvSpPr>
        <p:spPr>
          <a:xfrm>
            <a:off x="2536825"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55" name="Google Shape;2755;p57"/>
          <p:cNvSpPr/>
          <p:nvPr/>
        </p:nvSpPr>
        <p:spPr>
          <a:xfrm>
            <a:off x="2757488"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56" name="Google Shape;2756;p57"/>
          <p:cNvSpPr/>
          <p:nvPr/>
        </p:nvSpPr>
        <p:spPr>
          <a:xfrm>
            <a:off x="715963"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57" name="Google Shape;2757;p57"/>
          <p:cNvSpPr/>
          <p:nvPr/>
        </p:nvSpPr>
        <p:spPr>
          <a:xfrm>
            <a:off x="944563"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58" name="Google Shape;2758;p57"/>
          <p:cNvSpPr/>
          <p:nvPr/>
        </p:nvSpPr>
        <p:spPr>
          <a:xfrm>
            <a:off x="1173163"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59" name="Google Shape;2759;p57"/>
          <p:cNvSpPr/>
          <p:nvPr/>
        </p:nvSpPr>
        <p:spPr>
          <a:xfrm>
            <a:off x="1401763"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60" name="Google Shape;2760;p57"/>
          <p:cNvSpPr/>
          <p:nvPr/>
        </p:nvSpPr>
        <p:spPr>
          <a:xfrm>
            <a:off x="1630363"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61" name="Google Shape;2761;p57"/>
          <p:cNvSpPr/>
          <p:nvPr/>
        </p:nvSpPr>
        <p:spPr>
          <a:xfrm>
            <a:off x="2079625"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62" name="Google Shape;2762;p57"/>
          <p:cNvSpPr/>
          <p:nvPr/>
        </p:nvSpPr>
        <p:spPr>
          <a:xfrm>
            <a:off x="2308225"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63" name="Google Shape;2763;p57"/>
          <p:cNvSpPr/>
          <p:nvPr/>
        </p:nvSpPr>
        <p:spPr>
          <a:xfrm>
            <a:off x="2536825"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64" name="Google Shape;2764;p57"/>
          <p:cNvSpPr/>
          <p:nvPr/>
        </p:nvSpPr>
        <p:spPr>
          <a:xfrm>
            <a:off x="2757488"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65" name="Google Shape;2765;p57"/>
          <p:cNvSpPr/>
          <p:nvPr/>
        </p:nvSpPr>
        <p:spPr>
          <a:xfrm>
            <a:off x="715963"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66" name="Google Shape;2766;p57"/>
          <p:cNvSpPr/>
          <p:nvPr/>
        </p:nvSpPr>
        <p:spPr>
          <a:xfrm>
            <a:off x="944563"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67" name="Google Shape;2767;p57"/>
          <p:cNvSpPr/>
          <p:nvPr/>
        </p:nvSpPr>
        <p:spPr>
          <a:xfrm>
            <a:off x="1173163"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68" name="Google Shape;2768;p57"/>
          <p:cNvSpPr/>
          <p:nvPr/>
        </p:nvSpPr>
        <p:spPr>
          <a:xfrm>
            <a:off x="1401763"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69" name="Google Shape;2769;p57"/>
          <p:cNvSpPr/>
          <p:nvPr/>
        </p:nvSpPr>
        <p:spPr>
          <a:xfrm>
            <a:off x="1630363"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70" name="Google Shape;2770;p57"/>
          <p:cNvSpPr/>
          <p:nvPr/>
        </p:nvSpPr>
        <p:spPr>
          <a:xfrm>
            <a:off x="1851025"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71" name="Google Shape;2771;p57"/>
          <p:cNvSpPr/>
          <p:nvPr/>
        </p:nvSpPr>
        <p:spPr>
          <a:xfrm>
            <a:off x="2079625"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72" name="Google Shape;2772;p57"/>
          <p:cNvSpPr/>
          <p:nvPr/>
        </p:nvSpPr>
        <p:spPr>
          <a:xfrm>
            <a:off x="2308225"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73" name="Google Shape;2773;p57"/>
          <p:cNvSpPr/>
          <p:nvPr/>
        </p:nvSpPr>
        <p:spPr>
          <a:xfrm>
            <a:off x="2536825"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74" name="Google Shape;2774;p57"/>
          <p:cNvSpPr/>
          <p:nvPr/>
        </p:nvSpPr>
        <p:spPr>
          <a:xfrm>
            <a:off x="2757488"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75" name="Google Shape;2775;p57"/>
          <p:cNvSpPr/>
          <p:nvPr/>
        </p:nvSpPr>
        <p:spPr>
          <a:xfrm>
            <a:off x="715963"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76" name="Google Shape;2776;p57"/>
          <p:cNvSpPr/>
          <p:nvPr/>
        </p:nvSpPr>
        <p:spPr>
          <a:xfrm>
            <a:off x="944563"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77" name="Google Shape;2777;p57"/>
          <p:cNvSpPr/>
          <p:nvPr/>
        </p:nvSpPr>
        <p:spPr>
          <a:xfrm>
            <a:off x="1173163"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78" name="Google Shape;2778;p57"/>
          <p:cNvSpPr/>
          <p:nvPr/>
        </p:nvSpPr>
        <p:spPr>
          <a:xfrm>
            <a:off x="1401763"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79" name="Google Shape;2779;p57"/>
          <p:cNvSpPr/>
          <p:nvPr/>
        </p:nvSpPr>
        <p:spPr>
          <a:xfrm>
            <a:off x="1630363"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80" name="Google Shape;2780;p57"/>
          <p:cNvSpPr/>
          <p:nvPr/>
        </p:nvSpPr>
        <p:spPr>
          <a:xfrm>
            <a:off x="1851025"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81" name="Google Shape;2781;p57"/>
          <p:cNvSpPr/>
          <p:nvPr/>
        </p:nvSpPr>
        <p:spPr>
          <a:xfrm>
            <a:off x="2079625"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82" name="Google Shape;2782;p57"/>
          <p:cNvSpPr/>
          <p:nvPr/>
        </p:nvSpPr>
        <p:spPr>
          <a:xfrm>
            <a:off x="2308225"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83" name="Google Shape;2783;p57"/>
          <p:cNvSpPr/>
          <p:nvPr/>
        </p:nvSpPr>
        <p:spPr>
          <a:xfrm>
            <a:off x="2536825"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84" name="Google Shape;2784;p57"/>
          <p:cNvSpPr/>
          <p:nvPr/>
        </p:nvSpPr>
        <p:spPr>
          <a:xfrm>
            <a:off x="2757488"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85" name="Google Shape;2785;p57"/>
          <p:cNvSpPr/>
          <p:nvPr/>
        </p:nvSpPr>
        <p:spPr>
          <a:xfrm>
            <a:off x="715963"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86" name="Google Shape;2786;p57"/>
          <p:cNvSpPr/>
          <p:nvPr/>
        </p:nvSpPr>
        <p:spPr>
          <a:xfrm>
            <a:off x="944563"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87" name="Google Shape;2787;p57"/>
          <p:cNvSpPr/>
          <p:nvPr/>
        </p:nvSpPr>
        <p:spPr>
          <a:xfrm>
            <a:off x="1173163"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88" name="Google Shape;2788;p57"/>
          <p:cNvSpPr/>
          <p:nvPr/>
        </p:nvSpPr>
        <p:spPr>
          <a:xfrm>
            <a:off x="1630363"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89" name="Google Shape;2789;p57"/>
          <p:cNvSpPr/>
          <p:nvPr/>
        </p:nvSpPr>
        <p:spPr>
          <a:xfrm>
            <a:off x="1851025"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90" name="Google Shape;2790;p57"/>
          <p:cNvSpPr/>
          <p:nvPr/>
        </p:nvSpPr>
        <p:spPr>
          <a:xfrm>
            <a:off x="2079625"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91" name="Google Shape;2791;p57"/>
          <p:cNvSpPr/>
          <p:nvPr/>
        </p:nvSpPr>
        <p:spPr>
          <a:xfrm>
            <a:off x="2308225"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92" name="Google Shape;2792;p57"/>
          <p:cNvSpPr/>
          <p:nvPr/>
        </p:nvSpPr>
        <p:spPr>
          <a:xfrm>
            <a:off x="2536825"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93" name="Google Shape;2793;p57"/>
          <p:cNvSpPr/>
          <p:nvPr/>
        </p:nvSpPr>
        <p:spPr>
          <a:xfrm>
            <a:off x="715963"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94" name="Google Shape;2794;p57"/>
          <p:cNvSpPr/>
          <p:nvPr/>
        </p:nvSpPr>
        <p:spPr>
          <a:xfrm>
            <a:off x="944563"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95" name="Google Shape;2795;p57"/>
          <p:cNvSpPr/>
          <p:nvPr/>
        </p:nvSpPr>
        <p:spPr>
          <a:xfrm>
            <a:off x="1173163"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96" name="Google Shape;2796;p57"/>
          <p:cNvSpPr/>
          <p:nvPr/>
        </p:nvSpPr>
        <p:spPr>
          <a:xfrm>
            <a:off x="1401763"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97" name="Google Shape;2797;p57"/>
          <p:cNvSpPr/>
          <p:nvPr/>
        </p:nvSpPr>
        <p:spPr>
          <a:xfrm>
            <a:off x="1630363"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98" name="Google Shape;2798;p57"/>
          <p:cNvSpPr/>
          <p:nvPr/>
        </p:nvSpPr>
        <p:spPr>
          <a:xfrm>
            <a:off x="1851025"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799" name="Google Shape;2799;p57"/>
          <p:cNvSpPr/>
          <p:nvPr/>
        </p:nvSpPr>
        <p:spPr>
          <a:xfrm>
            <a:off x="2079625"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00" name="Google Shape;2800;p57"/>
          <p:cNvSpPr/>
          <p:nvPr/>
        </p:nvSpPr>
        <p:spPr>
          <a:xfrm>
            <a:off x="2308225"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01" name="Google Shape;2801;p57"/>
          <p:cNvSpPr/>
          <p:nvPr/>
        </p:nvSpPr>
        <p:spPr>
          <a:xfrm>
            <a:off x="2536825"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02" name="Google Shape;2802;p57"/>
          <p:cNvSpPr/>
          <p:nvPr/>
        </p:nvSpPr>
        <p:spPr>
          <a:xfrm>
            <a:off x="2757488"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03" name="Google Shape;2803;p57"/>
          <p:cNvSpPr/>
          <p:nvPr/>
        </p:nvSpPr>
        <p:spPr>
          <a:xfrm>
            <a:off x="715963"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04" name="Google Shape;2804;p57"/>
          <p:cNvSpPr/>
          <p:nvPr/>
        </p:nvSpPr>
        <p:spPr>
          <a:xfrm>
            <a:off x="944563"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05" name="Google Shape;2805;p57"/>
          <p:cNvSpPr/>
          <p:nvPr/>
        </p:nvSpPr>
        <p:spPr>
          <a:xfrm>
            <a:off x="1173163"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06" name="Google Shape;2806;p57"/>
          <p:cNvSpPr/>
          <p:nvPr/>
        </p:nvSpPr>
        <p:spPr>
          <a:xfrm>
            <a:off x="1401763"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07" name="Google Shape;2807;p57"/>
          <p:cNvSpPr/>
          <p:nvPr/>
        </p:nvSpPr>
        <p:spPr>
          <a:xfrm>
            <a:off x="1630363"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08" name="Google Shape;2808;p57"/>
          <p:cNvSpPr/>
          <p:nvPr/>
        </p:nvSpPr>
        <p:spPr>
          <a:xfrm>
            <a:off x="1851025"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09" name="Google Shape;2809;p57"/>
          <p:cNvSpPr/>
          <p:nvPr/>
        </p:nvSpPr>
        <p:spPr>
          <a:xfrm>
            <a:off x="2079625"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10" name="Google Shape;2810;p57"/>
          <p:cNvSpPr/>
          <p:nvPr/>
        </p:nvSpPr>
        <p:spPr>
          <a:xfrm>
            <a:off x="2308225"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11" name="Google Shape;2811;p57"/>
          <p:cNvSpPr/>
          <p:nvPr/>
        </p:nvSpPr>
        <p:spPr>
          <a:xfrm>
            <a:off x="2536825"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12" name="Google Shape;2812;p57"/>
          <p:cNvSpPr/>
          <p:nvPr/>
        </p:nvSpPr>
        <p:spPr>
          <a:xfrm>
            <a:off x="2757488"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13" name="Google Shape;2813;p57"/>
          <p:cNvSpPr/>
          <p:nvPr/>
        </p:nvSpPr>
        <p:spPr>
          <a:xfrm>
            <a:off x="2978150"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14" name="Google Shape;2814;p57"/>
          <p:cNvSpPr/>
          <p:nvPr/>
        </p:nvSpPr>
        <p:spPr>
          <a:xfrm>
            <a:off x="3206750"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15" name="Google Shape;2815;p57"/>
          <p:cNvSpPr/>
          <p:nvPr/>
        </p:nvSpPr>
        <p:spPr>
          <a:xfrm>
            <a:off x="3435350"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16" name="Google Shape;2816;p57"/>
          <p:cNvSpPr/>
          <p:nvPr/>
        </p:nvSpPr>
        <p:spPr>
          <a:xfrm>
            <a:off x="3663950"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17" name="Google Shape;2817;p57"/>
          <p:cNvSpPr/>
          <p:nvPr/>
        </p:nvSpPr>
        <p:spPr>
          <a:xfrm>
            <a:off x="2978150"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18" name="Google Shape;2818;p57"/>
          <p:cNvSpPr/>
          <p:nvPr/>
        </p:nvSpPr>
        <p:spPr>
          <a:xfrm>
            <a:off x="3206750"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19" name="Google Shape;2819;p57"/>
          <p:cNvSpPr/>
          <p:nvPr/>
        </p:nvSpPr>
        <p:spPr>
          <a:xfrm>
            <a:off x="3435350"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20" name="Google Shape;2820;p57"/>
          <p:cNvSpPr/>
          <p:nvPr/>
        </p:nvSpPr>
        <p:spPr>
          <a:xfrm>
            <a:off x="3663950"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21" name="Google Shape;2821;p57"/>
          <p:cNvSpPr/>
          <p:nvPr/>
        </p:nvSpPr>
        <p:spPr>
          <a:xfrm>
            <a:off x="2978150"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22" name="Google Shape;2822;p57"/>
          <p:cNvSpPr/>
          <p:nvPr/>
        </p:nvSpPr>
        <p:spPr>
          <a:xfrm>
            <a:off x="3206750"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23" name="Google Shape;2823;p57"/>
          <p:cNvSpPr/>
          <p:nvPr/>
        </p:nvSpPr>
        <p:spPr>
          <a:xfrm>
            <a:off x="3435350"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24" name="Google Shape;2824;p57"/>
          <p:cNvSpPr/>
          <p:nvPr/>
        </p:nvSpPr>
        <p:spPr>
          <a:xfrm>
            <a:off x="3663950"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25" name="Google Shape;2825;p57"/>
          <p:cNvSpPr/>
          <p:nvPr/>
        </p:nvSpPr>
        <p:spPr>
          <a:xfrm>
            <a:off x="2978150"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26" name="Google Shape;2826;p57"/>
          <p:cNvSpPr/>
          <p:nvPr/>
        </p:nvSpPr>
        <p:spPr>
          <a:xfrm>
            <a:off x="3206750"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27" name="Google Shape;2827;p57"/>
          <p:cNvSpPr/>
          <p:nvPr/>
        </p:nvSpPr>
        <p:spPr>
          <a:xfrm>
            <a:off x="3435350"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28" name="Google Shape;2828;p57"/>
          <p:cNvSpPr/>
          <p:nvPr/>
        </p:nvSpPr>
        <p:spPr>
          <a:xfrm>
            <a:off x="3663950"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29" name="Google Shape;2829;p57"/>
          <p:cNvSpPr/>
          <p:nvPr/>
        </p:nvSpPr>
        <p:spPr>
          <a:xfrm>
            <a:off x="2978150"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30" name="Google Shape;2830;p57"/>
          <p:cNvSpPr/>
          <p:nvPr/>
        </p:nvSpPr>
        <p:spPr>
          <a:xfrm>
            <a:off x="3206750"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31" name="Google Shape;2831;p57"/>
          <p:cNvSpPr/>
          <p:nvPr/>
        </p:nvSpPr>
        <p:spPr>
          <a:xfrm>
            <a:off x="3435350"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32" name="Google Shape;2832;p57"/>
          <p:cNvSpPr/>
          <p:nvPr/>
        </p:nvSpPr>
        <p:spPr>
          <a:xfrm>
            <a:off x="3663950"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33" name="Google Shape;2833;p57"/>
          <p:cNvSpPr/>
          <p:nvPr/>
        </p:nvSpPr>
        <p:spPr>
          <a:xfrm>
            <a:off x="2978150"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34" name="Google Shape;2834;p57"/>
          <p:cNvSpPr/>
          <p:nvPr/>
        </p:nvSpPr>
        <p:spPr>
          <a:xfrm>
            <a:off x="3206750"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35" name="Google Shape;2835;p57"/>
          <p:cNvSpPr/>
          <p:nvPr/>
        </p:nvSpPr>
        <p:spPr>
          <a:xfrm>
            <a:off x="3435350"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36" name="Google Shape;2836;p57"/>
          <p:cNvSpPr/>
          <p:nvPr/>
        </p:nvSpPr>
        <p:spPr>
          <a:xfrm>
            <a:off x="3663950"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37" name="Google Shape;2837;p57"/>
          <p:cNvSpPr/>
          <p:nvPr/>
        </p:nvSpPr>
        <p:spPr>
          <a:xfrm>
            <a:off x="2978150"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38" name="Google Shape;2838;p57"/>
          <p:cNvSpPr/>
          <p:nvPr/>
        </p:nvSpPr>
        <p:spPr>
          <a:xfrm>
            <a:off x="3206750"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39" name="Google Shape;2839;p57"/>
          <p:cNvSpPr/>
          <p:nvPr/>
        </p:nvSpPr>
        <p:spPr>
          <a:xfrm>
            <a:off x="3435350"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40" name="Google Shape;2840;p57"/>
          <p:cNvSpPr/>
          <p:nvPr/>
        </p:nvSpPr>
        <p:spPr>
          <a:xfrm>
            <a:off x="3663950"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41" name="Google Shape;2841;p57"/>
          <p:cNvSpPr/>
          <p:nvPr/>
        </p:nvSpPr>
        <p:spPr>
          <a:xfrm>
            <a:off x="2978150"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42" name="Google Shape;2842;p57"/>
          <p:cNvSpPr/>
          <p:nvPr/>
        </p:nvSpPr>
        <p:spPr>
          <a:xfrm>
            <a:off x="3206750"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43" name="Google Shape;2843;p57"/>
          <p:cNvSpPr/>
          <p:nvPr/>
        </p:nvSpPr>
        <p:spPr>
          <a:xfrm>
            <a:off x="3435350"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44" name="Google Shape;2844;p57"/>
          <p:cNvSpPr/>
          <p:nvPr/>
        </p:nvSpPr>
        <p:spPr>
          <a:xfrm>
            <a:off x="3663950"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45" name="Google Shape;2845;p57"/>
          <p:cNvSpPr/>
          <p:nvPr/>
        </p:nvSpPr>
        <p:spPr>
          <a:xfrm>
            <a:off x="2978150"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46" name="Google Shape;2846;p57"/>
          <p:cNvSpPr/>
          <p:nvPr/>
        </p:nvSpPr>
        <p:spPr>
          <a:xfrm>
            <a:off x="3206750"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47" name="Google Shape;2847;p57"/>
          <p:cNvSpPr/>
          <p:nvPr/>
        </p:nvSpPr>
        <p:spPr>
          <a:xfrm>
            <a:off x="3435350"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48" name="Google Shape;2848;p57"/>
          <p:cNvSpPr/>
          <p:nvPr/>
        </p:nvSpPr>
        <p:spPr>
          <a:xfrm>
            <a:off x="3663950"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49" name="Google Shape;2849;p57"/>
          <p:cNvSpPr/>
          <p:nvPr/>
        </p:nvSpPr>
        <p:spPr>
          <a:xfrm>
            <a:off x="2978150"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50" name="Google Shape;2850;p57"/>
          <p:cNvSpPr/>
          <p:nvPr/>
        </p:nvSpPr>
        <p:spPr>
          <a:xfrm>
            <a:off x="3206750"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51" name="Google Shape;2851;p57"/>
          <p:cNvSpPr/>
          <p:nvPr/>
        </p:nvSpPr>
        <p:spPr>
          <a:xfrm>
            <a:off x="3435350"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52" name="Google Shape;2852;p57"/>
          <p:cNvSpPr/>
          <p:nvPr/>
        </p:nvSpPr>
        <p:spPr>
          <a:xfrm>
            <a:off x="3663950"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53" name="Google Shape;2853;p57"/>
          <p:cNvSpPr/>
          <p:nvPr/>
        </p:nvSpPr>
        <p:spPr>
          <a:xfrm>
            <a:off x="715963"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54" name="Google Shape;2854;p57"/>
          <p:cNvSpPr/>
          <p:nvPr/>
        </p:nvSpPr>
        <p:spPr>
          <a:xfrm>
            <a:off x="944563"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55" name="Google Shape;2855;p57"/>
          <p:cNvSpPr/>
          <p:nvPr/>
        </p:nvSpPr>
        <p:spPr>
          <a:xfrm>
            <a:off x="1173163"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56" name="Google Shape;2856;p57"/>
          <p:cNvSpPr/>
          <p:nvPr/>
        </p:nvSpPr>
        <p:spPr>
          <a:xfrm>
            <a:off x="1401763"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57" name="Google Shape;2857;p57"/>
          <p:cNvSpPr/>
          <p:nvPr/>
        </p:nvSpPr>
        <p:spPr>
          <a:xfrm>
            <a:off x="1630363"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58" name="Google Shape;2858;p57"/>
          <p:cNvSpPr/>
          <p:nvPr/>
        </p:nvSpPr>
        <p:spPr>
          <a:xfrm>
            <a:off x="1851025"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59" name="Google Shape;2859;p57"/>
          <p:cNvSpPr/>
          <p:nvPr/>
        </p:nvSpPr>
        <p:spPr>
          <a:xfrm>
            <a:off x="2079625"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60" name="Google Shape;2860;p57"/>
          <p:cNvSpPr/>
          <p:nvPr/>
        </p:nvSpPr>
        <p:spPr>
          <a:xfrm>
            <a:off x="2308225"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61" name="Google Shape;2861;p57"/>
          <p:cNvSpPr/>
          <p:nvPr/>
        </p:nvSpPr>
        <p:spPr>
          <a:xfrm>
            <a:off x="2536825"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62" name="Google Shape;2862;p57"/>
          <p:cNvSpPr/>
          <p:nvPr/>
        </p:nvSpPr>
        <p:spPr>
          <a:xfrm>
            <a:off x="2757488"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63" name="Google Shape;2863;p57"/>
          <p:cNvSpPr/>
          <p:nvPr/>
        </p:nvSpPr>
        <p:spPr>
          <a:xfrm>
            <a:off x="715963"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64" name="Google Shape;2864;p57"/>
          <p:cNvSpPr/>
          <p:nvPr/>
        </p:nvSpPr>
        <p:spPr>
          <a:xfrm>
            <a:off x="944563"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65" name="Google Shape;2865;p57"/>
          <p:cNvSpPr/>
          <p:nvPr/>
        </p:nvSpPr>
        <p:spPr>
          <a:xfrm>
            <a:off x="1173163"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66" name="Google Shape;2866;p57"/>
          <p:cNvSpPr/>
          <p:nvPr/>
        </p:nvSpPr>
        <p:spPr>
          <a:xfrm>
            <a:off x="1401763"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67" name="Google Shape;2867;p57"/>
          <p:cNvSpPr/>
          <p:nvPr/>
        </p:nvSpPr>
        <p:spPr>
          <a:xfrm>
            <a:off x="1630363"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68" name="Google Shape;2868;p57"/>
          <p:cNvSpPr/>
          <p:nvPr/>
        </p:nvSpPr>
        <p:spPr>
          <a:xfrm>
            <a:off x="1851025"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69" name="Google Shape;2869;p57"/>
          <p:cNvSpPr/>
          <p:nvPr/>
        </p:nvSpPr>
        <p:spPr>
          <a:xfrm>
            <a:off x="2079625"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70" name="Google Shape;2870;p57"/>
          <p:cNvSpPr/>
          <p:nvPr/>
        </p:nvSpPr>
        <p:spPr>
          <a:xfrm>
            <a:off x="2308225"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71" name="Google Shape;2871;p57"/>
          <p:cNvSpPr/>
          <p:nvPr/>
        </p:nvSpPr>
        <p:spPr>
          <a:xfrm>
            <a:off x="2536825"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72" name="Google Shape;2872;p57"/>
          <p:cNvSpPr/>
          <p:nvPr/>
        </p:nvSpPr>
        <p:spPr>
          <a:xfrm>
            <a:off x="2757488"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73" name="Google Shape;2873;p57"/>
          <p:cNvSpPr/>
          <p:nvPr/>
        </p:nvSpPr>
        <p:spPr>
          <a:xfrm>
            <a:off x="3271838" y="44323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74" name="Google Shape;2874;p57"/>
          <p:cNvSpPr/>
          <p:nvPr/>
        </p:nvSpPr>
        <p:spPr>
          <a:xfrm>
            <a:off x="3206750"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75" name="Google Shape;2875;p57"/>
          <p:cNvSpPr/>
          <p:nvPr/>
        </p:nvSpPr>
        <p:spPr>
          <a:xfrm>
            <a:off x="3435350"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76" name="Google Shape;2876;p57"/>
          <p:cNvSpPr/>
          <p:nvPr/>
        </p:nvSpPr>
        <p:spPr>
          <a:xfrm>
            <a:off x="3663950"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77" name="Google Shape;2877;p57"/>
          <p:cNvSpPr/>
          <p:nvPr/>
        </p:nvSpPr>
        <p:spPr>
          <a:xfrm>
            <a:off x="2978150"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78" name="Google Shape;2878;p57"/>
          <p:cNvSpPr/>
          <p:nvPr/>
        </p:nvSpPr>
        <p:spPr>
          <a:xfrm>
            <a:off x="3206750"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79" name="Google Shape;2879;p57"/>
          <p:cNvSpPr/>
          <p:nvPr/>
        </p:nvSpPr>
        <p:spPr>
          <a:xfrm>
            <a:off x="3435350"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80" name="Google Shape;2880;p57"/>
          <p:cNvSpPr/>
          <p:nvPr/>
        </p:nvSpPr>
        <p:spPr>
          <a:xfrm>
            <a:off x="3663950"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81" name="Google Shape;2881;p57"/>
          <p:cNvSpPr/>
          <p:nvPr/>
        </p:nvSpPr>
        <p:spPr>
          <a:xfrm>
            <a:off x="698500" y="19431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82" name="Google Shape;2882;p57"/>
          <p:cNvSpPr/>
          <p:nvPr/>
        </p:nvSpPr>
        <p:spPr>
          <a:xfrm rot="-1236857">
            <a:off x="152400" y="1446213"/>
            <a:ext cx="935038"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(0,0)</a:t>
            </a:r>
            <a:endParaRPr sz="2400">
              <a:solidFill>
                <a:schemeClr val="dk1"/>
              </a:solidFill>
              <a:latin typeface="Times New Roman"/>
              <a:ea typeface="Times New Roman"/>
              <a:cs typeface="Times New Roman"/>
              <a:sym typeface="Times New Roman"/>
            </a:endParaRPr>
          </a:p>
        </p:txBody>
      </p:sp>
      <p:cxnSp>
        <p:nvCxnSpPr>
          <p:cNvPr id="2883" name="Google Shape;2883;p57"/>
          <p:cNvCxnSpPr/>
          <p:nvPr/>
        </p:nvCxnSpPr>
        <p:spPr>
          <a:xfrm>
            <a:off x="665163" y="1900238"/>
            <a:ext cx="0" cy="3276600"/>
          </a:xfrm>
          <a:prstGeom prst="straightConnector1">
            <a:avLst/>
          </a:prstGeom>
          <a:noFill/>
          <a:ln cap="flat" cmpd="sng" w="38100">
            <a:solidFill>
              <a:srgbClr val="660066"/>
            </a:solidFill>
            <a:prstDash val="solid"/>
            <a:round/>
            <a:headEnd len="sm" w="sm" type="none"/>
            <a:tailEnd len="sm" w="sm" type="none"/>
          </a:ln>
        </p:spPr>
      </p:cxnSp>
      <p:cxnSp>
        <p:nvCxnSpPr>
          <p:cNvPr id="2884" name="Google Shape;2884;p57"/>
          <p:cNvCxnSpPr/>
          <p:nvPr/>
        </p:nvCxnSpPr>
        <p:spPr>
          <a:xfrm>
            <a:off x="685799" y="1884363"/>
            <a:ext cx="3657601" cy="0"/>
          </a:xfrm>
          <a:prstGeom prst="straightConnector1">
            <a:avLst/>
          </a:prstGeom>
          <a:noFill/>
          <a:ln cap="flat" cmpd="sng" w="38100">
            <a:solidFill>
              <a:srgbClr val="660066"/>
            </a:solidFill>
            <a:prstDash val="solid"/>
            <a:round/>
            <a:headEnd len="sm" w="sm" type="none"/>
            <a:tailEnd len="sm" w="sm" type="none"/>
          </a:ln>
        </p:spPr>
      </p:cxnSp>
      <p:sp>
        <p:nvSpPr>
          <p:cNvPr id="2885" name="Google Shape;2885;p57"/>
          <p:cNvSpPr/>
          <p:nvPr/>
        </p:nvSpPr>
        <p:spPr>
          <a:xfrm>
            <a:off x="2281238" y="2952750"/>
            <a:ext cx="369887"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a:t>
            </a:r>
            <a:endParaRPr sz="2000">
              <a:solidFill>
                <a:schemeClr val="dk1"/>
              </a:solidFill>
              <a:latin typeface="Times New Roman"/>
              <a:ea typeface="Times New Roman"/>
              <a:cs typeface="Times New Roman"/>
              <a:sym typeface="Times New Roman"/>
            </a:endParaRPr>
          </a:p>
        </p:txBody>
      </p:sp>
      <p:sp>
        <p:nvSpPr>
          <p:cNvPr id="2886" name="Google Shape;2886;p57"/>
          <p:cNvSpPr/>
          <p:nvPr/>
        </p:nvSpPr>
        <p:spPr>
          <a:xfrm>
            <a:off x="2673350" y="2266950"/>
            <a:ext cx="3698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A</a:t>
            </a:r>
            <a:endParaRPr sz="2000">
              <a:solidFill>
                <a:schemeClr val="dk1"/>
              </a:solidFill>
              <a:latin typeface="Times New Roman"/>
              <a:ea typeface="Times New Roman"/>
              <a:cs typeface="Times New Roman"/>
              <a:sym typeface="Times New Roman"/>
            </a:endParaRPr>
          </a:p>
        </p:txBody>
      </p:sp>
      <p:sp>
        <p:nvSpPr>
          <p:cNvPr id="2887" name="Google Shape;2887;p57"/>
          <p:cNvSpPr/>
          <p:nvPr/>
        </p:nvSpPr>
        <p:spPr>
          <a:xfrm>
            <a:off x="452438" y="4872038"/>
            <a:ext cx="4413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x</a:t>
            </a:r>
            <a:endParaRPr sz="2400">
              <a:solidFill>
                <a:schemeClr val="dk1"/>
              </a:solidFill>
              <a:latin typeface="Times New Roman"/>
              <a:ea typeface="Times New Roman"/>
              <a:cs typeface="Times New Roman"/>
              <a:sym typeface="Times New Roman"/>
            </a:endParaRPr>
          </a:p>
        </p:txBody>
      </p:sp>
      <p:sp>
        <p:nvSpPr>
          <p:cNvPr id="2888" name="Google Shape;2888;p57"/>
          <p:cNvSpPr/>
          <p:nvPr/>
        </p:nvSpPr>
        <p:spPr>
          <a:xfrm>
            <a:off x="4064000" y="1671638"/>
            <a:ext cx="4540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2889" name="Google Shape;2889;p57"/>
          <p:cNvSpPr/>
          <p:nvPr/>
        </p:nvSpPr>
        <p:spPr>
          <a:xfrm>
            <a:off x="2967038" y="41910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890" name="Google Shape;2890;p57"/>
          <p:cNvSpPr/>
          <p:nvPr/>
        </p:nvSpPr>
        <p:spPr>
          <a:xfrm>
            <a:off x="1682750" y="3810000"/>
            <a:ext cx="3698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C</a:t>
            </a:r>
            <a:endParaRPr sz="2000">
              <a:solidFill>
                <a:schemeClr val="dk1"/>
              </a:solidFill>
              <a:latin typeface="Times New Roman"/>
              <a:ea typeface="Times New Roman"/>
              <a:cs typeface="Times New Roman"/>
              <a:sym typeface="Times New Roman"/>
            </a:endParaRPr>
          </a:p>
        </p:txBody>
      </p:sp>
      <p:sp>
        <p:nvSpPr>
          <p:cNvPr id="2891" name="Google Shape;2891;p57"/>
          <p:cNvSpPr/>
          <p:nvPr/>
        </p:nvSpPr>
        <p:spPr>
          <a:xfrm>
            <a:off x="2752725" y="3519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cxnSp>
        <p:nvCxnSpPr>
          <p:cNvPr id="2892" name="Google Shape;2892;p57"/>
          <p:cNvCxnSpPr/>
          <p:nvPr/>
        </p:nvCxnSpPr>
        <p:spPr>
          <a:xfrm flipH="1">
            <a:off x="1226240" y="2173288"/>
            <a:ext cx="1207397" cy="1941512"/>
          </a:xfrm>
          <a:prstGeom prst="straightConnector1">
            <a:avLst/>
          </a:prstGeom>
          <a:noFill/>
          <a:ln cap="flat" cmpd="sng" w="76200">
            <a:solidFill>
              <a:srgbClr val="2744FD"/>
            </a:solidFill>
            <a:prstDash val="solid"/>
            <a:round/>
            <a:headEnd len="sm" w="sm" type="none"/>
            <a:tailEnd len="sm" w="sm" type="none"/>
          </a:ln>
        </p:spPr>
      </p:cxnSp>
      <p:sp>
        <p:nvSpPr>
          <p:cNvPr id="2893" name="Google Shape;2893;p57"/>
          <p:cNvSpPr/>
          <p:nvPr/>
        </p:nvSpPr>
        <p:spPr>
          <a:xfrm>
            <a:off x="1395413" y="3519488"/>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894" name="Google Shape;2894;p57"/>
          <p:cNvSpPr/>
          <p:nvPr/>
        </p:nvSpPr>
        <p:spPr>
          <a:xfrm>
            <a:off x="1824038" y="2819400"/>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895" name="Google Shape;2895;p57"/>
          <p:cNvSpPr/>
          <p:nvPr/>
        </p:nvSpPr>
        <p:spPr>
          <a:xfrm>
            <a:off x="2066925" y="2357438"/>
            <a:ext cx="228600" cy="225425"/>
          </a:xfrm>
          <a:prstGeom prst="ellipse">
            <a:avLst/>
          </a:prstGeom>
          <a:solidFill>
            <a:srgbClr val="FF660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896" name="Google Shape;2896;p57"/>
          <p:cNvSpPr/>
          <p:nvPr/>
        </p:nvSpPr>
        <p:spPr>
          <a:xfrm>
            <a:off x="2066925" y="2619375"/>
            <a:ext cx="228600" cy="225425"/>
          </a:xfrm>
          <a:prstGeom prst="ellipse">
            <a:avLst/>
          </a:prstGeom>
          <a:solidFill>
            <a:srgbClr val="FC28F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897" name="Google Shape;2897;p57"/>
          <p:cNvSpPr/>
          <p:nvPr/>
        </p:nvSpPr>
        <p:spPr>
          <a:xfrm>
            <a:off x="1624013" y="3048000"/>
            <a:ext cx="228600" cy="225425"/>
          </a:xfrm>
          <a:prstGeom prst="ellipse">
            <a:avLst/>
          </a:prstGeom>
          <a:solidFill>
            <a:srgbClr val="FC28F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2898" name="Google Shape;2898;p57"/>
          <p:cNvSpPr/>
          <p:nvPr/>
        </p:nvSpPr>
        <p:spPr>
          <a:xfrm>
            <a:off x="1609725" y="3279775"/>
            <a:ext cx="228600" cy="225425"/>
          </a:xfrm>
          <a:prstGeom prst="ellipse">
            <a:avLst/>
          </a:prstGeom>
          <a:solidFill>
            <a:srgbClr val="FC28F0"/>
          </a:solidFill>
          <a:ln cap="flat" cmpd="sng" w="9525">
            <a:solidFill>
              <a:schemeClr val="lt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nvGrpSpPr>
          <p:cNvPr id="2899" name="Google Shape;2899;p57"/>
          <p:cNvGrpSpPr/>
          <p:nvPr/>
        </p:nvGrpSpPr>
        <p:grpSpPr>
          <a:xfrm>
            <a:off x="4661900" y="1296401"/>
            <a:ext cx="4542425" cy="4037599"/>
            <a:chOff x="4648201" y="1296401"/>
            <a:chExt cx="4542425" cy="4037599"/>
          </a:xfrm>
        </p:grpSpPr>
        <p:sp>
          <p:nvSpPr>
            <p:cNvPr id="2900" name="Google Shape;2900;p57"/>
            <p:cNvSpPr/>
            <p:nvPr/>
          </p:nvSpPr>
          <p:spPr>
            <a:xfrm>
              <a:off x="5764801"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01" name="Google Shape;2901;p57"/>
            <p:cNvSpPr/>
            <p:nvPr/>
          </p:nvSpPr>
          <p:spPr>
            <a:xfrm>
              <a:off x="5491751"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02" name="Google Shape;2902;p57"/>
            <p:cNvSpPr/>
            <p:nvPr/>
          </p:nvSpPr>
          <p:spPr>
            <a:xfrm>
              <a:off x="5720351"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03" name="Google Shape;2903;p57"/>
            <p:cNvSpPr/>
            <p:nvPr/>
          </p:nvSpPr>
          <p:spPr>
            <a:xfrm>
              <a:off x="5948951"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04" name="Google Shape;2904;p57"/>
            <p:cNvSpPr/>
            <p:nvPr/>
          </p:nvSpPr>
          <p:spPr>
            <a:xfrm>
              <a:off x="6177551"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05" name="Google Shape;2905;p57"/>
            <p:cNvSpPr/>
            <p:nvPr/>
          </p:nvSpPr>
          <p:spPr>
            <a:xfrm>
              <a:off x="6398214"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06" name="Google Shape;2906;p57"/>
            <p:cNvSpPr/>
            <p:nvPr/>
          </p:nvSpPr>
          <p:spPr>
            <a:xfrm>
              <a:off x="6626814"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07" name="Google Shape;2907;p57"/>
            <p:cNvSpPr/>
            <p:nvPr/>
          </p:nvSpPr>
          <p:spPr>
            <a:xfrm>
              <a:off x="6855414"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08" name="Google Shape;2908;p57"/>
            <p:cNvSpPr/>
            <p:nvPr/>
          </p:nvSpPr>
          <p:spPr>
            <a:xfrm>
              <a:off x="7084014"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09" name="Google Shape;2909;p57"/>
            <p:cNvSpPr/>
            <p:nvPr/>
          </p:nvSpPr>
          <p:spPr>
            <a:xfrm>
              <a:off x="7304676"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10" name="Google Shape;2910;p57"/>
            <p:cNvSpPr/>
            <p:nvPr/>
          </p:nvSpPr>
          <p:spPr>
            <a:xfrm>
              <a:off x="5263151"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11" name="Google Shape;2911;p57"/>
            <p:cNvSpPr/>
            <p:nvPr/>
          </p:nvSpPr>
          <p:spPr>
            <a:xfrm>
              <a:off x="5491751"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12" name="Google Shape;2912;p57"/>
            <p:cNvSpPr/>
            <p:nvPr/>
          </p:nvSpPr>
          <p:spPr>
            <a:xfrm>
              <a:off x="5720351"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13" name="Google Shape;2913;p57"/>
            <p:cNvSpPr/>
            <p:nvPr/>
          </p:nvSpPr>
          <p:spPr>
            <a:xfrm>
              <a:off x="5948951"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14" name="Google Shape;2914;p57"/>
            <p:cNvSpPr/>
            <p:nvPr/>
          </p:nvSpPr>
          <p:spPr>
            <a:xfrm>
              <a:off x="6177551"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15" name="Google Shape;2915;p57"/>
            <p:cNvSpPr/>
            <p:nvPr/>
          </p:nvSpPr>
          <p:spPr>
            <a:xfrm>
              <a:off x="6398214"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16" name="Google Shape;2916;p57"/>
            <p:cNvSpPr/>
            <p:nvPr/>
          </p:nvSpPr>
          <p:spPr>
            <a:xfrm>
              <a:off x="6626814"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17" name="Google Shape;2917;p57"/>
            <p:cNvSpPr/>
            <p:nvPr/>
          </p:nvSpPr>
          <p:spPr>
            <a:xfrm>
              <a:off x="6855414"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18" name="Google Shape;2918;p57"/>
            <p:cNvSpPr/>
            <p:nvPr/>
          </p:nvSpPr>
          <p:spPr>
            <a:xfrm>
              <a:off x="7084014"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19" name="Google Shape;2919;p57"/>
            <p:cNvSpPr/>
            <p:nvPr/>
          </p:nvSpPr>
          <p:spPr>
            <a:xfrm>
              <a:off x="7304676"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20" name="Google Shape;2920;p57"/>
            <p:cNvSpPr/>
            <p:nvPr/>
          </p:nvSpPr>
          <p:spPr>
            <a:xfrm>
              <a:off x="5263151"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21" name="Google Shape;2921;p57"/>
            <p:cNvSpPr/>
            <p:nvPr/>
          </p:nvSpPr>
          <p:spPr>
            <a:xfrm>
              <a:off x="5491751"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22" name="Google Shape;2922;p57"/>
            <p:cNvSpPr/>
            <p:nvPr/>
          </p:nvSpPr>
          <p:spPr>
            <a:xfrm>
              <a:off x="5720351"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23" name="Google Shape;2923;p57"/>
            <p:cNvSpPr/>
            <p:nvPr/>
          </p:nvSpPr>
          <p:spPr>
            <a:xfrm>
              <a:off x="5948951"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24" name="Google Shape;2924;p57"/>
            <p:cNvSpPr/>
            <p:nvPr/>
          </p:nvSpPr>
          <p:spPr>
            <a:xfrm>
              <a:off x="6177551"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25" name="Google Shape;2925;p57"/>
            <p:cNvSpPr/>
            <p:nvPr/>
          </p:nvSpPr>
          <p:spPr>
            <a:xfrm>
              <a:off x="6398214"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26" name="Google Shape;2926;p57"/>
            <p:cNvSpPr/>
            <p:nvPr/>
          </p:nvSpPr>
          <p:spPr>
            <a:xfrm>
              <a:off x="6626814" y="2398713"/>
              <a:ext cx="228600" cy="228600"/>
            </a:xfrm>
            <a:prstGeom prst="rect">
              <a:avLst/>
            </a:prstGeom>
            <a:solidFill>
              <a:srgbClr val="800000"/>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27" name="Google Shape;2927;p57"/>
            <p:cNvSpPr/>
            <p:nvPr/>
          </p:nvSpPr>
          <p:spPr>
            <a:xfrm>
              <a:off x="6855414"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28" name="Google Shape;2928;p57"/>
            <p:cNvSpPr/>
            <p:nvPr/>
          </p:nvSpPr>
          <p:spPr>
            <a:xfrm>
              <a:off x="7084014"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29" name="Google Shape;2929;p57"/>
            <p:cNvSpPr/>
            <p:nvPr/>
          </p:nvSpPr>
          <p:spPr>
            <a:xfrm>
              <a:off x="7304676"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30" name="Google Shape;2930;p57"/>
            <p:cNvSpPr/>
            <p:nvPr/>
          </p:nvSpPr>
          <p:spPr>
            <a:xfrm>
              <a:off x="5263151"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31" name="Google Shape;2931;p57"/>
            <p:cNvSpPr/>
            <p:nvPr/>
          </p:nvSpPr>
          <p:spPr>
            <a:xfrm>
              <a:off x="5491751"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32" name="Google Shape;2932;p57"/>
            <p:cNvSpPr/>
            <p:nvPr/>
          </p:nvSpPr>
          <p:spPr>
            <a:xfrm>
              <a:off x="5720351"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33" name="Google Shape;2933;p57"/>
            <p:cNvSpPr/>
            <p:nvPr/>
          </p:nvSpPr>
          <p:spPr>
            <a:xfrm>
              <a:off x="5948951"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34" name="Google Shape;2934;p57"/>
            <p:cNvSpPr/>
            <p:nvPr/>
          </p:nvSpPr>
          <p:spPr>
            <a:xfrm>
              <a:off x="6177551"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35" name="Google Shape;2935;p57"/>
            <p:cNvSpPr/>
            <p:nvPr/>
          </p:nvSpPr>
          <p:spPr>
            <a:xfrm>
              <a:off x="6398214"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36" name="Google Shape;2936;p57"/>
            <p:cNvSpPr/>
            <p:nvPr/>
          </p:nvSpPr>
          <p:spPr>
            <a:xfrm>
              <a:off x="6626814" y="2624138"/>
              <a:ext cx="228600" cy="228600"/>
            </a:xfrm>
            <a:prstGeom prst="rect">
              <a:avLst/>
            </a:prstGeom>
            <a:solidFill>
              <a:srgbClr val="7373D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37" name="Google Shape;2937;p57"/>
            <p:cNvSpPr/>
            <p:nvPr/>
          </p:nvSpPr>
          <p:spPr>
            <a:xfrm>
              <a:off x="6855414"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38" name="Google Shape;2938;p57"/>
            <p:cNvSpPr/>
            <p:nvPr/>
          </p:nvSpPr>
          <p:spPr>
            <a:xfrm>
              <a:off x="7084014"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39" name="Google Shape;2939;p57"/>
            <p:cNvSpPr/>
            <p:nvPr/>
          </p:nvSpPr>
          <p:spPr>
            <a:xfrm>
              <a:off x="7304676"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40" name="Google Shape;2940;p57"/>
            <p:cNvSpPr/>
            <p:nvPr/>
          </p:nvSpPr>
          <p:spPr>
            <a:xfrm>
              <a:off x="5263151"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41" name="Google Shape;2941;p57"/>
            <p:cNvSpPr/>
            <p:nvPr/>
          </p:nvSpPr>
          <p:spPr>
            <a:xfrm>
              <a:off x="5491751"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42" name="Google Shape;2942;p57"/>
            <p:cNvSpPr/>
            <p:nvPr/>
          </p:nvSpPr>
          <p:spPr>
            <a:xfrm>
              <a:off x="5720351"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43" name="Google Shape;2943;p57"/>
            <p:cNvSpPr/>
            <p:nvPr/>
          </p:nvSpPr>
          <p:spPr>
            <a:xfrm>
              <a:off x="5948951"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44" name="Google Shape;2944;p57"/>
            <p:cNvSpPr/>
            <p:nvPr/>
          </p:nvSpPr>
          <p:spPr>
            <a:xfrm>
              <a:off x="6177551"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45" name="Google Shape;2945;p57"/>
            <p:cNvSpPr/>
            <p:nvPr/>
          </p:nvSpPr>
          <p:spPr>
            <a:xfrm>
              <a:off x="6398214" y="2841625"/>
              <a:ext cx="228600" cy="228600"/>
            </a:xfrm>
            <a:prstGeom prst="rect">
              <a:avLst/>
            </a:prstGeom>
            <a:solidFill>
              <a:srgbClr val="800000"/>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46" name="Google Shape;2946;p57"/>
            <p:cNvSpPr/>
            <p:nvPr/>
          </p:nvSpPr>
          <p:spPr>
            <a:xfrm>
              <a:off x="6626814"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47" name="Google Shape;2947;p57"/>
            <p:cNvSpPr/>
            <p:nvPr/>
          </p:nvSpPr>
          <p:spPr>
            <a:xfrm>
              <a:off x="6855414"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48" name="Google Shape;2948;p57"/>
            <p:cNvSpPr/>
            <p:nvPr/>
          </p:nvSpPr>
          <p:spPr>
            <a:xfrm>
              <a:off x="7084014"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49" name="Google Shape;2949;p57"/>
            <p:cNvSpPr/>
            <p:nvPr/>
          </p:nvSpPr>
          <p:spPr>
            <a:xfrm>
              <a:off x="7304676"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50" name="Google Shape;2950;p57"/>
            <p:cNvSpPr/>
            <p:nvPr/>
          </p:nvSpPr>
          <p:spPr>
            <a:xfrm>
              <a:off x="5263151"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51" name="Google Shape;2951;p57"/>
            <p:cNvSpPr/>
            <p:nvPr/>
          </p:nvSpPr>
          <p:spPr>
            <a:xfrm>
              <a:off x="5491751"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52" name="Google Shape;2952;p57"/>
            <p:cNvSpPr/>
            <p:nvPr/>
          </p:nvSpPr>
          <p:spPr>
            <a:xfrm>
              <a:off x="5720351"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53" name="Google Shape;2953;p57"/>
            <p:cNvSpPr/>
            <p:nvPr/>
          </p:nvSpPr>
          <p:spPr>
            <a:xfrm>
              <a:off x="5948951"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54" name="Google Shape;2954;p57"/>
            <p:cNvSpPr/>
            <p:nvPr/>
          </p:nvSpPr>
          <p:spPr>
            <a:xfrm>
              <a:off x="6177551" y="3067050"/>
              <a:ext cx="228600" cy="228600"/>
            </a:xfrm>
            <a:prstGeom prst="rect">
              <a:avLst/>
            </a:prstGeom>
            <a:solidFill>
              <a:srgbClr val="7373D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55" name="Google Shape;2955;p57"/>
            <p:cNvSpPr/>
            <p:nvPr/>
          </p:nvSpPr>
          <p:spPr>
            <a:xfrm>
              <a:off x="6398214"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56" name="Google Shape;2956;p57"/>
            <p:cNvSpPr/>
            <p:nvPr/>
          </p:nvSpPr>
          <p:spPr>
            <a:xfrm>
              <a:off x="6626814"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57" name="Google Shape;2957;p57"/>
            <p:cNvSpPr/>
            <p:nvPr/>
          </p:nvSpPr>
          <p:spPr>
            <a:xfrm>
              <a:off x="6855414"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58" name="Google Shape;2958;p57"/>
            <p:cNvSpPr/>
            <p:nvPr/>
          </p:nvSpPr>
          <p:spPr>
            <a:xfrm>
              <a:off x="7084014"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59" name="Google Shape;2959;p57"/>
            <p:cNvSpPr/>
            <p:nvPr/>
          </p:nvSpPr>
          <p:spPr>
            <a:xfrm>
              <a:off x="7304676"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60" name="Google Shape;2960;p57"/>
            <p:cNvSpPr/>
            <p:nvPr/>
          </p:nvSpPr>
          <p:spPr>
            <a:xfrm>
              <a:off x="5263151"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61" name="Google Shape;2961;p57"/>
            <p:cNvSpPr/>
            <p:nvPr/>
          </p:nvSpPr>
          <p:spPr>
            <a:xfrm>
              <a:off x="5491751"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62" name="Google Shape;2962;p57"/>
            <p:cNvSpPr/>
            <p:nvPr/>
          </p:nvSpPr>
          <p:spPr>
            <a:xfrm>
              <a:off x="5720351"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63" name="Google Shape;2963;p57"/>
            <p:cNvSpPr/>
            <p:nvPr/>
          </p:nvSpPr>
          <p:spPr>
            <a:xfrm>
              <a:off x="5948951"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64" name="Google Shape;2964;p57"/>
            <p:cNvSpPr/>
            <p:nvPr/>
          </p:nvSpPr>
          <p:spPr>
            <a:xfrm>
              <a:off x="6177551" y="3295650"/>
              <a:ext cx="228600" cy="228600"/>
            </a:xfrm>
            <a:prstGeom prst="rect">
              <a:avLst/>
            </a:prstGeom>
            <a:solidFill>
              <a:srgbClr val="7373D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65" name="Google Shape;2965;p57"/>
            <p:cNvSpPr/>
            <p:nvPr/>
          </p:nvSpPr>
          <p:spPr>
            <a:xfrm>
              <a:off x="6398214"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66" name="Google Shape;2966;p57"/>
            <p:cNvSpPr/>
            <p:nvPr/>
          </p:nvSpPr>
          <p:spPr>
            <a:xfrm>
              <a:off x="6626814"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67" name="Google Shape;2967;p57"/>
            <p:cNvSpPr/>
            <p:nvPr/>
          </p:nvSpPr>
          <p:spPr>
            <a:xfrm>
              <a:off x="6855414"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68" name="Google Shape;2968;p57"/>
            <p:cNvSpPr/>
            <p:nvPr/>
          </p:nvSpPr>
          <p:spPr>
            <a:xfrm>
              <a:off x="7084014"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69" name="Google Shape;2969;p57"/>
            <p:cNvSpPr/>
            <p:nvPr/>
          </p:nvSpPr>
          <p:spPr>
            <a:xfrm>
              <a:off x="7304676"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70" name="Google Shape;2970;p57"/>
            <p:cNvSpPr/>
            <p:nvPr/>
          </p:nvSpPr>
          <p:spPr>
            <a:xfrm>
              <a:off x="5263151"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71" name="Google Shape;2971;p57"/>
            <p:cNvSpPr/>
            <p:nvPr/>
          </p:nvSpPr>
          <p:spPr>
            <a:xfrm>
              <a:off x="5491751"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72" name="Google Shape;2972;p57"/>
            <p:cNvSpPr/>
            <p:nvPr/>
          </p:nvSpPr>
          <p:spPr>
            <a:xfrm>
              <a:off x="5720351"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73" name="Google Shape;2973;p57"/>
            <p:cNvSpPr/>
            <p:nvPr/>
          </p:nvSpPr>
          <p:spPr>
            <a:xfrm>
              <a:off x="5948951" y="3521075"/>
              <a:ext cx="228600" cy="228600"/>
            </a:xfrm>
            <a:prstGeom prst="rect">
              <a:avLst/>
            </a:prstGeom>
            <a:solidFill>
              <a:srgbClr val="800000"/>
            </a:solidFill>
            <a:ln cap="flat" cmpd="sng" w="12700">
              <a:solidFill>
                <a:srgbClr val="FF66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74" name="Google Shape;2974;p57"/>
            <p:cNvSpPr/>
            <p:nvPr/>
          </p:nvSpPr>
          <p:spPr>
            <a:xfrm>
              <a:off x="6177551"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75" name="Google Shape;2975;p57"/>
            <p:cNvSpPr/>
            <p:nvPr/>
          </p:nvSpPr>
          <p:spPr>
            <a:xfrm>
              <a:off x="6398214"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76" name="Google Shape;2976;p57"/>
            <p:cNvSpPr/>
            <p:nvPr/>
          </p:nvSpPr>
          <p:spPr>
            <a:xfrm>
              <a:off x="6626814"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77" name="Google Shape;2977;p57"/>
            <p:cNvSpPr/>
            <p:nvPr/>
          </p:nvSpPr>
          <p:spPr>
            <a:xfrm>
              <a:off x="6855414"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78" name="Google Shape;2978;p57"/>
            <p:cNvSpPr/>
            <p:nvPr/>
          </p:nvSpPr>
          <p:spPr>
            <a:xfrm>
              <a:off x="7084014"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79" name="Google Shape;2979;p57"/>
            <p:cNvSpPr/>
            <p:nvPr/>
          </p:nvSpPr>
          <p:spPr>
            <a:xfrm>
              <a:off x="5263151"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80" name="Google Shape;2980;p57"/>
            <p:cNvSpPr/>
            <p:nvPr/>
          </p:nvSpPr>
          <p:spPr>
            <a:xfrm>
              <a:off x="5491751"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81" name="Google Shape;2981;p57"/>
            <p:cNvSpPr/>
            <p:nvPr/>
          </p:nvSpPr>
          <p:spPr>
            <a:xfrm>
              <a:off x="5720351"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82" name="Google Shape;2982;p57"/>
            <p:cNvSpPr/>
            <p:nvPr/>
          </p:nvSpPr>
          <p:spPr>
            <a:xfrm>
              <a:off x="5948951"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83" name="Google Shape;2983;p57"/>
            <p:cNvSpPr/>
            <p:nvPr/>
          </p:nvSpPr>
          <p:spPr>
            <a:xfrm>
              <a:off x="6177551"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84" name="Google Shape;2984;p57"/>
            <p:cNvSpPr/>
            <p:nvPr/>
          </p:nvSpPr>
          <p:spPr>
            <a:xfrm>
              <a:off x="6398214"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85" name="Google Shape;2985;p57"/>
            <p:cNvSpPr/>
            <p:nvPr/>
          </p:nvSpPr>
          <p:spPr>
            <a:xfrm>
              <a:off x="6626814"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86" name="Google Shape;2986;p57"/>
            <p:cNvSpPr/>
            <p:nvPr/>
          </p:nvSpPr>
          <p:spPr>
            <a:xfrm>
              <a:off x="6855414"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87" name="Google Shape;2987;p57"/>
            <p:cNvSpPr/>
            <p:nvPr/>
          </p:nvSpPr>
          <p:spPr>
            <a:xfrm>
              <a:off x="7084014"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88" name="Google Shape;2988;p57"/>
            <p:cNvSpPr/>
            <p:nvPr/>
          </p:nvSpPr>
          <p:spPr>
            <a:xfrm>
              <a:off x="7304676"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89" name="Google Shape;2989;p57"/>
            <p:cNvSpPr/>
            <p:nvPr/>
          </p:nvSpPr>
          <p:spPr>
            <a:xfrm>
              <a:off x="5263151"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90" name="Google Shape;2990;p57"/>
            <p:cNvSpPr/>
            <p:nvPr/>
          </p:nvSpPr>
          <p:spPr>
            <a:xfrm>
              <a:off x="5491751"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91" name="Google Shape;2991;p57"/>
            <p:cNvSpPr/>
            <p:nvPr/>
          </p:nvSpPr>
          <p:spPr>
            <a:xfrm>
              <a:off x="5720351"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92" name="Google Shape;2992;p57"/>
            <p:cNvSpPr/>
            <p:nvPr/>
          </p:nvSpPr>
          <p:spPr>
            <a:xfrm>
              <a:off x="5948951"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93" name="Google Shape;2993;p57"/>
            <p:cNvSpPr/>
            <p:nvPr/>
          </p:nvSpPr>
          <p:spPr>
            <a:xfrm>
              <a:off x="6177551"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94" name="Google Shape;2994;p57"/>
            <p:cNvSpPr/>
            <p:nvPr/>
          </p:nvSpPr>
          <p:spPr>
            <a:xfrm>
              <a:off x="6398214"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95" name="Google Shape;2995;p57"/>
            <p:cNvSpPr/>
            <p:nvPr/>
          </p:nvSpPr>
          <p:spPr>
            <a:xfrm>
              <a:off x="6626814"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96" name="Google Shape;2996;p57"/>
            <p:cNvSpPr/>
            <p:nvPr/>
          </p:nvSpPr>
          <p:spPr>
            <a:xfrm>
              <a:off x="6855414"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97" name="Google Shape;2997;p57"/>
            <p:cNvSpPr/>
            <p:nvPr/>
          </p:nvSpPr>
          <p:spPr>
            <a:xfrm>
              <a:off x="7084014"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98" name="Google Shape;2998;p57"/>
            <p:cNvSpPr/>
            <p:nvPr/>
          </p:nvSpPr>
          <p:spPr>
            <a:xfrm>
              <a:off x="7304676"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2999" name="Google Shape;2999;p57"/>
            <p:cNvSpPr/>
            <p:nvPr/>
          </p:nvSpPr>
          <p:spPr>
            <a:xfrm>
              <a:off x="7525339"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00" name="Google Shape;3000;p57"/>
            <p:cNvSpPr/>
            <p:nvPr/>
          </p:nvSpPr>
          <p:spPr>
            <a:xfrm>
              <a:off x="7753939"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01" name="Google Shape;3001;p57"/>
            <p:cNvSpPr/>
            <p:nvPr/>
          </p:nvSpPr>
          <p:spPr>
            <a:xfrm>
              <a:off x="7982539"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02" name="Google Shape;3002;p57"/>
            <p:cNvSpPr/>
            <p:nvPr/>
          </p:nvSpPr>
          <p:spPr>
            <a:xfrm>
              <a:off x="8211139" y="19446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03" name="Google Shape;3003;p57"/>
            <p:cNvSpPr/>
            <p:nvPr/>
          </p:nvSpPr>
          <p:spPr>
            <a:xfrm>
              <a:off x="7525339"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04" name="Google Shape;3004;p57"/>
            <p:cNvSpPr/>
            <p:nvPr/>
          </p:nvSpPr>
          <p:spPr>
            <a:xfrm>
              <a:off x="7753939"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05" name="Google Shape;3005;p57"/>
            <p:cNvSpPr/>
            <p:nvPr/>
          </p:nvSpPr>
          <p:spPr>
            <a:xfrm>
              <a:off x="7982539"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06" name="Google Shape;3006;p57"/>
            <p:cNvSpPr/>
            <p:nvPr/>
          </p:nvSpPr>
          <p:spPr>
            <a:xfrm>
              <a:off x="8211139" y="21701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07" name="Google Shape;3007;p57"/>
            <p:cNvSpPr/>
            <p:nvPr/>
          </p:nvSpPr>
          <p:spPr>
            <a:xfrm>
              <a:off x="7525339"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08" name="Google Shape;3008;p57"/>
            <p:cNvSpPr/>
            <p:nvPr/>
          </p:nvSpPr>
          <p:spPr>
            <a:xfrm>
              <a:off x="7753939"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09" name="Google Shape;3009;p57"/>
            <p:cNvSpPr/>
            <p:nvPr/>
          </p:nvSpPr>
          <p:spPr>
            <a:xfrm>
              <a:off x="7982539"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10" name="Google Shape;3010;p57"/>
            <p:cNvSpPr/>
            <p:nvPr/>
          </p:nvSpPr>
          <p:spPr>
            <a:xfrm>
              <a:off x="8211139" y="2398713"/>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11" name="Google Shape;3011;p57"/>
            <p:cNvSpPr/>
            <p:nvPr/>
          </p:nvSpPr>
          <p:spPr>
            <a:xfrm>
              <a:off x="7525339"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12" name="Google Shape;3012;p57"/>
            <p:cNvSpPr/>
            <p:nvPr/>
          </p:nvSpPr>
          <p:spPr>
            <a:xfrm>
              <a:off x="7753939"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13" name="Google Shape;3013;p57"/>
            <p:cNvSpPr/>
            <p:nvPr/>
          </p:nvSpPr>
          <p:spPr>
            <a:xfrm>
              <a:off x="7982539"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14" name="Google Shape;3014;p57"/>
            <p:cNvSpPr/>
            <p:nvPr/>
          </p:nvSpPr>
          <p:spPr>
            <a:xfrm>
              <a:off x="8211139" y="262413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15" name="Google Shape;3015;p57"/>
            <p:cNvSpPr/>
            <p:nvPr/>
          </p:nvSpPr>
          <p:spPr>
            <a:xfrm>
              <a:off x="7525339"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16" name="Google Shape;3016;p57"/>
            <p:cNvSpPr/>
            <p:nvPr/>
          </p:nvSpPr>
          <p:spPr>
            <a:xfrm>
              <a:off x="7753939"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17" name="Google Shape;3017;p57"/>
            <p:cNvSpPr/>
            <p:nvPr/>
          </p:nvSpPr>
          <p:spPr>
            <a:xfrm>
              <a:off x="7982539"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18" name="Google Shape;3018;p57"/>
            <p:cNvSpPr/>
            <p:nvPr/>
          </p:nvSpPr>
          <p:spPr>
            <a:xfrm>
              <a:off x="8211139" y="28416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19" name="Google Shape;3019;p57"/>
            <p:cNvSpPr/>
            <p:nvPr/>
          </p:nvSpPr>
          <p:spPr>
            <a:xfrm>
              <a:off x="7525339"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20" name="Google Shape;3020;p57"/>
            <p:cNvSpPr/>
            <p:nvPr/>
          </p:nvSpPr>
          <p:spPr>
            <a:xfrm>
              <a:off x="7753939"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21" name="Google Shape;3021;p57"/>
            <p:cNvSpPr/>
            <p:nvPr/>
          </p:nvSpPr>
          <p:spPr>
            <a:xfrm>
              <a:off x="7982539"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22" name="Google Shape;3022;p57"/>
            <p:cNvSpPr/>
            <p:nvPr/>
          </p:nvSpPr>
          <p:spPr>
            <a:xfrm>
              <a:off x="8211139" y="30670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23" name="Google Shape;3023;p57"/>
            <p:cNvSpPr/>
            <p:nvPr/>
          </p:nvSpPr>
          <p:spPr>
            <a:xfrm>
              <a:off x="7525339"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24" name="Google Shape;3024;p57"/>
            <p:cNvSpPr/>
            <p:nvPr/>
          </p:nvSpPr>
          <p:spPr>
            <a:xfrm>
              <a:off x="7753939"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25" name="Google Shape;3025;p57"/>
            <p:cNvSpPr/>
            <p:nvPr/>
          </p:nvSpPr>
          <p:spPr>
            <a:xfrm>
              <a:off x="7982539"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26" name="Google Shape;3026;p57"/>
            <p:cNvSpPr/>
            <p:nvPr/>
          </p:nvSpPr>
          <p:spPr>
            <a:xfrm>
              <a:off x="8211139" y="32956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27" name="Google Shape;3027;p57"/>
            <p:cNvSpPr/>
            <p:nvPr/>
          </p:nvSpPr>
          <p:spPr>
            <a:xfrm>
              <a:off x="7525339"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28" name="Google Shape;3028;p57"/>
            <p:cNvSpPr/>
            <p:nvPr/>
          </p:nvSpPr>
          <p:spPr>
            <a:xfrm>
              <a:off x="7753939"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29" name="Google Shape;3029;p57"/>
            <p:cNvSpPr/>
            <p:nvPr/>
          </p:nvSpPr>
          <p:spPr>
            <a:xfrm>
              <a:off x="7982539"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30" name="Google Shape;3030;p57"/>
            <p:cNvSpPr/>
            <p:nvPr/>
          </p:nvSpPr>
          <p:spPr>
            <a:xfrm>
              <a:off x="8211139" y="35210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31" name="Google Shape;3031;p57"/>
            <p:cNvSpPr/>
            <p:nvPr/>
          </p:nvSpPr>
          <p:spPr>
            <a:xfrm>
              <a:off x="7525339"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1"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32" name="Google Shape;3032;p57"/>
            <p:cNvSpPr/>
            <p:nvPr/>
          </p:nvSpPr>
          <p:spPr>
            <a:xfrm>
              <a:off x="7753939"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33" name="Google Shape;3033;p57"/>
            <p:cNvSpPr/>
            <p:nvPr/>
          </p:nvSpPr>
          <p:spPr>
            <a:xfrm>
              <a:off x="7982539"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34" name="Google Shape;3034;p57"/>
            <p:cNvSpPr/>
            <p:nvPr/>
          </p:nvSpPr>
          <p:spPr>
            <a:xfrm>
              <a:off x="8211139" y="375285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35" name="Google Shape;3035;p57"/>
            <p:cNvSpPr/>
            <p:nvPr/>
          </p:nvSpPr>
          <p:spPr>
            <a:xfrm>
              <a:off x="7525339"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36" name="Google Shape;3036;p57"/>
            <p:cNvSpPr/>
            <p:nvPr/>
          </p:nvSpPr>
          <p:spPr>
            <a:xfrm>
              <a:off x="7753939"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37" name="Google Shape;3037;p57"/>
            <p:cNvSpPr/>
            <p:nvPr/>
          </p:nvSpPr>
          <p:spPr>
            <a:xfrm>
              <a:off x="7982539"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38" name="Google Shape;3038;p57"/>
            <p:cNvSpPr/>
            <p:nvPr/>
          </p:nvSpPr>
          <p:spPr>
            <a:xfrm>
              <a:off x="8211139" y="397827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39" name="Google Shape;3039;p57"/>
            <p:cNvSpPr/>
            <p:nvPr/>
          </p:nvSpPr>
          <p:spPr>
            <a:xfrm>
              <a:off x="5263151"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40" name="Google Shape;3040;p57"/>
            <p:cNvSpPr/>
            <p:nvPr/>
          </p:nvSpPr>
          <p:spPr>
            <a:xfrm>
              <a:off x="5491751"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41" name="Google Shape;3041;p57"/>
            <p:cNvSpPr/>
            <p:nvPr/>
          </p:nvSpPr>
          <p:spPr>
            <a:xfrm>
              <a:off x="5720351"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42" name="Google Shape;3042;p57"/>
            <p:cNvSpPr/>
            <p:nvPr/>
          </p:nvSpPr>
          <p:spPr>
            <a:xfrm>
              <a:off x="5948951"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43" name="Google Shape;3043;p57"/>
            <p:cNvSpPr/>
            <p:nvPr/>
          </p:nvSpPr>
          <p:spPr>
            <a:xfrm>
              <a:off x="6177551"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44" name="Google Shape;3044;p57"/>
            <p:cNvSpPr/>
            <p:nvPr/>
          </p:nvSpPr>
          <p:spPr>
            <a:xfrm>
              <a:off x="6398214"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45" name="Google Shape;3045;p57"/>
            <p:cNvSpPr/>
            <p:nvPr/>
          </p:nvSpPr>
          <p:spPr>
            <a:xfrm>
              <a:off x="6626814"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46" name="Google Shape;3046;p57"/>
            <p:cNvSpPr/>
            <p:nvPr/>
          </p:nvSpPr>
          <p:spPr>
            <a:xfrm>
              <a:off x="6855414"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47" name="Google Shape;3047;p57"/>
            <p:cNvSpPr/>
            <p:nvPr/>
          </p:nvSpPr>
          <p:spPr>
            <a:xfrm>
              <a:off x="7084014"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48" name="Google Shape;3048;p57"/>
            <p:cNvSpPr/>
            <p:nvPr/>
          </p:nvSpPr>
          <p:spPr>
            <a:xfrm>
              <a:off x="7304676"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49" name="Google Shape;3049;p57"/>
            <p:cNvSpPr/>
            <p:nvPr/>
          </p:nvSpPr>
          <p:spPr>
            <a:xfrm>
              <a:off x="5263151"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50" name="Google Shape;3050;p57"/>
            <p:cNvSpPr/>
            <p:nvPr/>
          </p:nvSpPr>
          <p:spPr>
            <a:xfrm>
              <a:off x="5491751"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51" name="Google Shape;3051;p57"/>
            <p:cNvSpPr/>
            <p:nvPr/>
          </p:nvSpPr>
          <p:spPr>
            <a:xfrm>
              <a:off x="5720351"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52" name="Google Shape;3052;p57"/>
            <p:cNvSpPr/>
            <p:nvPr/>
          </p:nvSpPr>
          <p:spPr>
            <a:xfrm>
              <a:off x="5948951"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53" name="Google Shape;3053;p57"/>
            <p:cNvSpPr/>
            <p:nvPr/>
          </p:nvSpPr>
          <p:spPr>
            <a:xfrm>
              <a:off x="6177551"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54" name="Google Shape;3054;p57"/>
            <p:cNvSpPr/>
            <p:nvPr/>
          </p:nvSpPr>
          <p:spPr>
            <a:xfrm>
              <a:off x="6398214"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55" name="Google Shape;3055;p57"/>
            <p:cNvSpPr/>
            <p:nvPr/>
          </p:nvSpPr>
          <p:spPr>
            <a:xfrm>
              <a:off x="6626814"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56" name="Google Shape;3056;p57"/>
            <p:cNvSpPr/>
            <p:nvPr/>
          </p:nvSpPr>
          <p:spPr>
            <a:xfrm>
              <a:off x="6855414"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57" name="Google Shape;3057;p57"/>
            <p:cNvSpPr/>
            <p:nvPr/>
          </p:nvSpPr>
          <p:spPr>
            <a:xfrm>
              <a:off x="7084014"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58" name="Google Shape;3058;p57"/>
            <p:cNvSpPr/>
            <p:nvPr/>
          </p:nvSpPr>
          <p:spPr>
            <a:xfrm>
              <a:off x="7304676"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59" name="Google Shape;3059;p57"/>
            <p:cNvSpPr/>
            <p:nvPr/>
          </p:nvSpPr>
          <p:spPr>
            <a:xfrm>
              <a:off x="7819026" y="44323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60" name="Google Shape;3060;p57"/>
            <p:cNvSpPr/>
            <p:nvPr/>
          </p:nvSpPr>
          <p:spPr>
            <a:xfrm>
              <a:off x="7753939"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61" name="Google Shape;3061;p57"/>
            <p:cNvSpPr/>
            <p:nvPr/>
          </p:nvSpPr>
          <p:spPr>
            <a:xfrm>
              <a:off x="7982539"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62" name="Google Shape;3062;p57"/>
            <p:cNvSpPr/>
            <p:nvPr/>
          </p:nvSpPr>
          <p:spPr>
            <a:xfrm>
              <a:off x="8211139" y="42037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63" name="Google Shape;3063;p57"/>
            <p:cNvSpPr/>
            <p:nvPr/>
          </p:nvSpPr>
          <p:spPr>
            <a:xfrm>
              <a:off x="7525339"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64" name="Google Shape;3064;p57"/>
            <p:cNvSpPr/>
            <p:nvPr/>
          </p:nvSpPr>
          <p:spPr>
            <a:xfrm>
              <a:off x="7753939"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65" name="Google Shape;3065;p57"/>
            <p:cNvSpPr/>
            <p:nvPr/>
          </p:nvSpPr>
          <p:spPr>
            <a:xfrm>
              <a:off x="7982539"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66" name="Google Shape;3066;p57"/>
            <p:cNvSpPr/>
            <p:nvPr/>
          </p:nvSpPr>
          <p:spPr>
            <a:xfrm>
              <a:off x="8211139" y="4429125"/>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67" name="Google Shape;3067;p57"/>
            <p:cNvSpPr/>
            <p:nvPr/>
          </p:nvSpPr>
          <p:spPr>
            <a:xfrm>
              <a:off x="5245689" y="19431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68" name="Google Shape;3068;p57"/>
            <p:cNvSpPr/>
            <p:nvPr/>
          </p:nvSpPr>
          <p:spPr>
            <a:xfrm rot="-1236857">
              <a:off x="4699589" y="1446213"/>
              <a:ext cx="935037"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(0,0)</a:t>
              </a:r>
              <a:endParaRPr sz="2400">
                <a:solidFill>
                  <a:schemeClr val="dk1"/>
                </a:solidFill>
                <a:latin typeface="Times New Roman"/>
                <a:ea typeface="Times New Roman"/>
                <a:cs typeface="Times New Roman"/>
                <a:sym typeface="Times New Roman"/>
              </a:endParaRPr>
            </a:p>
          </p:txBody>
        </p:sp>
        <p:cxnSp>
          <p:nvCxnSpPr>
            <p:cNvPr id="3069" name="Google Shape;3069;p57"/>
            <p:cNvCxnSpPr/>
            <p:nvPr/>
          </p:nvCxnSpPr>
          <p:spPr>
            <a:xfrm>
              <a:off x="5222765" y="1981200"/>
              <a:ext cx="0" cy="3276600"/>
            </a:xfrm>
            <a:prstGeom prst="straightConnector1">
              <a:avLst/>
            </a:prstGeom>
            <a:noFill/>
            <a:ln cap="flat" cmpd="sng" w="38100">
              <a:solidFill>
                <a:srgbClr val="660066"/>
              </a:solidFill>
              <a:prstDash val="solid"/>
              <a:round/>
              <a:headEnd len="sm" w="sm" type="none"/>
              <a:tailEnd len="sm" w="sm" type="none"/>
            </a:ln>
          </p:spPr>
        </p:cxnSp>
        <p:cxnSp>
          <p:nvCxnSpPr>
            <p:cNvPr id="3070" name="Google Shape;3070;p57"/>
            <p:cNvCxnSpPr/>
            <p:nvPr/>
          </p:nvCxnSpPr>
          <p:spPr>
            <a:xfrm>
              <a:off x="5244101" y="1932432"/>
              <a:ext cx="3657600" cy="0"/>
            </a:xfrm>
            <a:prstGeom prst="straightConnector1">
              <a:avLst/>
            </a:prstGeom>
            <a:noFill/>
            <a:ln cap="flat" cmpd="sng" w="38100">
              <a:solidFill>
                <a:srgbClr val="660066"/>
              </a:solidFill>
              <a:prstDash val="solid"/>
              <a:round/>
              <a:headEnd len="sm" w="sm" type="none"/>
              <a:tailEnd len="sm" w="sm" type="none"/>
            </a:ln>
          </p:spPr>
        </p:cxnSp>
        <p:sp>
          <p:nvSpPr>
            <p:cNvPr id="3071" name="Google Shape;3071;p57"/>
            <p:cNvSpPr/>
            <p:nvPr/>
          </p:nvSpPr>
          <p:spPr>
            <a:xfrm>
              <a:off x="8660401" y="1671638"/>
              <a:ext cx="530225"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3072" name="Google Shape;3072;p57"/>
            <p:cNvSpPr/>
            <p:nvPr/>
          </p:nvSpPr>
          <p:spPr>
            <a:xfrm>
              <a:off x="6828426" y="2952750"/>
              <a:ext cx="3698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a:t>
              </a:r>
              <a:endParaRPr sz="2000">
                <a:solidFill>
                  <a:schemeClr val="dk1"/>
                </a:solidFill>
                <a:latin typeface="Times New Roman"/>
                <a:ea typeface="Times New Roman"/>
                <a:cs typeface="Times New Roman"/>
                <a:sym typeface="Times New Roman"/>
              </a:endParaRPr>
            </a:p>
          </p:txBody>
        </p:sp>
        <p:sp>
          <p:nvSpPr>
            <p:cNvPr id="3073" name="Google Shape;3073;p57"/>
            <p:cNvSpPr/>
            <p:nvPr/>
          </p:nvSpPr>
          <p:spPr>
            <a:xfrm>
              <a:off x="7220539" y="2266950"/>
              <a:ext cx="369887"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A</a:t>
              </a:r>
              <a:endParaRPr sz="2000">
                <a:solidFill>
                  <a:schemeClr val="dk1"/>
                </a:solidFill>
                <a:latin typeface="Times New Roman"/>
                <a:ea typeface="Times New Roman"/>
                <a:cs typeface="Times New Roman"/>
                <a:sym typeface="Times New Roman"/>
              </a:endParaRPr>
            </a:p>
          </p:txBody>
        </p:sp>
        <p:sp>
          <p:nvSpPr>
            <p:cNvPr id="3074" name="Google Shape;3074;p57"/>
            <p:cNvSpPr/>
            <p:nvPr/>
          </p:nvSpPr>
          <p:spPr>
            <a:xfrm>
              <a:off x="4999626" y="4872038"/>
              <a:ext cx="4413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x</a:t>
              </a:r>
              <a:endParaRPr sz="2400">
                <a:solidFill>
                  <a:schemeClr val="dk1"/>
                </a:solidFill>
                <a:latin typeface="Times New Roman"/>
                <a:ea typeface="Times New Roman"/>
                <a:cs typeface="Times New Roman"/>
                <a:sym typeface="Times New Roman"/>
              </a:endParaRPr>
            </a:p>
          </p:txBody>
        </p:sp>
        <p:sp>
          <p:nvSpPr>
            <p:cNvPr id="3075" name="Google Shape;3075;p57"/>
            <p:cNvSpPr/>
            <p:nvPr/>
          </p:nvSpPr>
          <p:spPr>
            <a:xfrm>
              <a:off x="8666751" y="1671638"/>
              <a:ext cx="454025" cy="461962"/>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y</a:t>
              </a:r>
              <a:endParaRPr sz="2400">
                <a:solidFill>
                  <a:schemeClr val="dk1"/>
                </a:solidFill>
                <a:latin typeface="Times New Roman"/>
                <a:ea typeface="Times New Roman"/>
                <a:cs typeface="Times New Roman"/>
                <a:sym typeface="Times New Roman"/>
              </a:endParaRPr>
            </a:p>
          </p:txBody>
        </p:sp>
        <p:sp>
          <p:nvSpPr>
            <p:cNvPr id="3076" name="Google Shape;3076;p57"/>
            <p:cNvSpPr/>
            <p:nvPr/>
          </p:nvSpPr>
          <p:spPr>
            <a:xfrm>
              <a:off x="7514226" y="4191000"/>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077" name="Google Shape;3077;p57"/>
            <p:cNvSpPr/>
            <p:nvPr/>
          </p:nvSpPr>
          <p:spPr>
            <a:xfrm>
              <a:off x="6229939" y="3810000"/>
              <a:ext cx="369887"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C</a:t>
              </a:r>
              <a:endParaRPr sz="2000">
                <a:solidFill>
                  <a:schemeClr val="dk1"/>
                </a:solidFill>
                <a:latin typeface="Times New Roman"/>
                <a:ea typeface="Times New Roman"/>
                <a:cs typeface="Times New Roman"/>
                <a:sym typeface="Times New Roman"/>
              </a:endParaRPr>
            </a:p>
          </p:txBody>
        </p:sp>
        <p:sp>
          <p:nvSpPr>
            <p:cNvPr id="3078" name="Google Shape;3078;p57"/>
            <p:cNvSpPr/>
            <p:nvPr/>
          </p:nvSpPr>
          <p:spPr>
            <a:xfrm>
              <a:off x="7299914" y="3519488"/>
              <a:ext cx="228600" cy="228600"/>
            </a:xfrm>
            <a:prstGeom prst="rect">
              <a:avLst/>
            </a:prstGeom>
            <a:solidFill>
              <a:schemeClr val="lt1"/>
            </a:solid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cxnSp>
          <p:nvCxnSpPr>
            <p:cNvPr id="3079" name="Google Shape;3079;p57"/>
            <p:cNvCxnSpPr/>
            <p:nvPr/>
          </p:nvCxnSpPr>
          <p:spPr>
            <a:xfrm flipH="1">
              <a:off x="5849835" y="2193924"/>
              <a:ext cx="1130991" cy="1844676"/>
            </a:xfrm>
            <a:prstGeom prst="straightConnector1">
              <a:avLst/>
            </a:prstGeom>
            <a:noFill/>
            <a:ln cap="flat" cmpd="sng" w="38100">
              <a:solidFill>
                <a:srgbClr val="FC28F0"/>
              </a:solidFill>
              <a:prstDash val="solid"/>
              <a:round/>
              <a:headEnd len="sm" w="sm" type="none"/>
              <a:tailEnd len="sm" w="sm"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6"/>
                                        </p:tgtEl>
                                        <p:attrNameLst>
                                          <p:attrName>style.visibility</p:attrName>
                                        </p:attrNameLst>
                                      </p:cBhvr>
                                      <p:to>
                                        <p:strVal val="visible"/>
                                      </p:to>
                                    </p:set>
                                    <p:animEffect filter="fade" transition="in">
                                      <p:cBhvr>
                                        <p:cTn dur="500"/>
                                        <p:tgtEl>
                                          <p:spTgt spid="28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7"/>
                                        </p:tgtEl>
                                        <p:attrNameLst>
                                          <p:attrName>style.visibility</p:attrName>
                                        </p:attrNameLst>
                                      </p:cBhvr>
                                      <p:to>
                                        <p:strVal val="visible"/>
                                      </p:to>
                                    </p:set>
                                    <p:animEffect filter="fade" transition="in">
                                      <p:cBhvr>
                                        <p:cTn dur="500"/>
                                        <p:tgtEl>
                                          <p:spTgt spid="28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8"/>
                                        </p:tgtEl>
                                        <p:attrNameLst>
                                          <p:attrName>style.visibility</p:attrName>
                                        </p:attrNameLst>
                                      </p:cBhvr>
                                      <p:to>
                                        <p:strVal val="visible"/>
                                      </p:to>
                                    </p:set>
                                    <p:animEffect filter="fade" transition="in">
                                      <p:cBhvr>
                                        <p:cTn dur="500"/>
                                        <p:tgtEl>
                                          <p:spTgt spid="28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9"/>
                                        </p:tgtEl>
                                        <p:attrNameLst>
                                          <p:attrName>style.visibility</p:attrName>
                                        </p:attrNameLst>
                                      </p:cBhvr>
                                      <p:to>
                                        <p:strVal val="visible"/>
                                      </p:to>
                                    </p:set>
                                    <p:animEffect filter="fade" transition="in">
                                      <p:cBhvr>
                                        <p:cTn dur="500"/>
                                        <p:tgtEl>
                                          <p:spTgt spid="28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2899"/>
                                        </p:tgtEl>
                                      </p:cBhvr>
                                    </p:animEffect>
                                    <p:set>
                                      <p:cBhvr>
                                        <p:cTn dur="1" fill="hold">
                                          <p:stCondLst>
                                            <p:cond delay="500"/>
                                          </p:stCondLst>
                                        </p:cTn>
                                        <p:tgtEl>
                                          <p:spTgt spid="289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3" name="Shape 3083"/>
        <p:cNvGrpSpPr/>
        <p:nvPr/>
      </p:nvGrpSpPr>
      <p:grpSpPr>
        <a:xfrm>
          <a:off x="0" y="0"/>
          <a:ext cx="0" cy="0"/>
          <a:chOff x="0" y="0"/>
          <a:chExt cx="0" cy="0"/>
        </a:xfrm>
      </p:grpSpPr>
      <p:sp>
        <p:nvSpPr>
          <p:cNvPr id="3084" name="Google Shape;3084;p58"/>
          <p:cNvSpPr txBox="1"/>
          <p:nvPr>
            <p:ph idx="1" type="body"/>
          </p:nvPr>
        </p:nvSpPr>
        <p:spPr>
          <a:xfrm>
            <a:off x="304800" y="152400"/>
            <a:ext cx="8229600" cy="838200"/>
          </a:xfrm>
          <a:prstGeom prst="rect">
            <a:avLst/>
          </a:prstGeom>
          <a:noFill/>
          <a:ln>
            <a:noFill/>
          </a:ln>
        </p:spPr>
        <p:txBody>
          <a:bodyPr anchorCtr="0" anchor="t" bIns="45700" lIns="91425" spcFirstLastPara="1" rIns="91425" wrap="square" tIns="45700">
            <a:noAutofit/>
          </a:bodyPr>
          <a:lstStyle/>
          <a:p>
            <a:pPr indent="-571500" lvl="0" marL="571500" rtl="0" algn="l">
              <a:spcBef>
                <a:spcPts val="0"/>
              </a:spcBef>
              <a:spcAft>
                <a:spcPts val="0"/>
              </a:spcAft>
              <a:buClr>
                <a:srgbClr val="800000"/>
              </a:buClr>
              <a:buSzPts val="3600"/>
              <a:buFont typeface="Arial"/>
              <a:buNone/>
            </a:pPr>
            <a:r>
              <a:rPr lang="en-US" sz="3600">
                <a:solidFill>
                  <a:srgbClr val="800000"/>
                </a:solidFill>
                <a:latin typeface="Cambria"/>
                <a:ea typeface="Cambria"/>
                <a:cs typeface="Cambria"/>
                <a:sym typeface="Cambria"/>
              </a:rPr>
              <a:t>(3) </a:t>
            </a:r>
            <a:r>
              <a:rPr b="1" lang="en-US" sz="3600">
                <a:solidFill>
                  <a:srgbClr val="800000"/>
                </a:solidFill>
                <a:latin typeface="Cambria"/>
                <a:ea typeface="Cambria"/>
                <a:cs typeface="Cambria"/>
                <a:sym typeface="Cambria"/>
              </a:rPr>
              <a:t>Limitation of Hough Transform :</a:t>
            </a:r>
            <a:endParaRPr/>
          </a:p>
        </p:txBody>
      </p:sp>
      <p:grpSp>
        <p:nvGrpSpPr>
          <p:cNvPr id="3085" name="Google Shape;3085;p58"/>
          <p:cNvGrpSpPr/>
          <p:nvPr/>
        </p:nvGrpSpPr>
        <p:grpSpPr>
          <a:xfrm>
            <a:off x="0" y="6376988"/>
            <a:ext cx="9144000" cy="557212"/>
            <a:chOff x="0" y="6324600"/>
            <a:chExt cx="9144000" cy="557212"/>
          </a:xfrm>
        </p:grpSpPr>
        <p:sp>
          <p:nvSpPr>
            <p:cNvPr id="3086" name="Google Shape;3086;p58"/>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087" name="Google Shape;3087;p58"/>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088" name="Google Shape;3088;p58"/>
          <p:cNvSpPr/>
          <p:nvPr/>
        </p:nvSpPr>
        <p:spPr>
          <a:xfrm>
            <a:off x="457200" y="1008063"/>
            <a:ext cx="8610600" cy="1385887"/>
          </a:xfrm>
          <a:prstGeom prst="rect">
            <a:avLst/>
          </a:prstGeom>
          <a:noFill/>
          <a:ln>
            <a:noFill/>
          </a:ln>
        </p:spPr>
        <p:txBody>
          <a:bodyPr anchorCtr="0" anchor="ctr" bIns="45700" lIns="91425" spcFirstLastPara="1" rIns="91425" wrap="square" tIns="45700">
            <a:noAutofit/>
          </a:bodyPr>
          <a:lstStyle/>
          <a:p>
            <a:pPr indent="-571500" lvl="0" marL="571500" marR="0" rtl="0" algn="l">
              <a:spcBef>
                <a:spcPts val="0"/>
              </a:spcBef>
              <a:spcAft>
                <a:spcPts val="0"/>
              </a:spcAft>
              <a:buClr>
                <a:schemeClr val="dk1"/>
              </a:buClr>
              <a:buSzPts val="2800"/>
              <a:buFont typeface="Calibri"/>
              <a:buAutoNum type="romanLcParenBoth"/>
            </a:pPr>
            <a:r>
              <a:rPr lang="en-US" sz="2800">
                <a:solidFill>
                  <a:schemeClr val="dk1"/>
                </a:solidFill>
                <a:latin typeface="Calibri"/>
                <a:ea typeface="Calibri"/>
                <a:cs typeface="Calibri"/>
                <a:sym typeface="Calibri"/>
              </a:rPr>
              <a:t>Hough Transform method is not suitable for vertical edges</a:t>
            </a:r>
            <a:endParaRPr/>
          </a:p>
          <a:p>
            <a:pPr indent="-571500" lvl="0" marL="571500" marR="0" rtl="0" algn="l">
              <a:spcBef>
                <a:spcPts val="0"/>
              </a:spcBef>
              <a:spcAft>
                <a:spcPts val="0"/>
              </a:spcAft>
              <a:buClr>
                <a:schemeClr val="dk1"/>
              </a:buClr>
              <a:buSzPts val="2800"/>
              <a:buFont typeface="Calibri"/>
              <a:buAutoNum type="romanLcParenBoth"/>
            </a:pPr>
            <a:r>
              <a:rPr lang="en-US" sz="2800">
                <a:solidFill>
                  <a:schemeClr val="dk1"/>
                </a:solidFill>
                <a:latin typeface="Calibri"/>
                <a:ea typeface="Calibri"/>
                <a:cs typeface="Calibri"/>
                <a:sym typeface="Calibri"/>
              </a:rPr>
              <a:t>For vertical line, slope value is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8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8">
                                            <p:txEl>
                                              <p:pRg end="0" st="0"/>
                                            </p:txEl>
                                          </p:spTgt>
                                        </p:tgtEl>
                                        <p:attrNameLst>
                                          <p:attrName>style.visibility</p:attrName>
                                        </p:attrNameLst>
                                      </p:cBhvr>
                                      <p:to>
                                        <p:strVal val="visible"/>
                                      </p:to>
                                    </p:set>
                                    <p:animEffect filter="fade" transition="in">
                                      <p:cBhvr>
                                        <p:cTn dur="500"/>
                                        <p:tgtEl>
                                          <p:spTgt spid="30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8">
                                            <p:txEl>
                                              <p:pRg end="1" st="1"/>
                                            </p:txEl>
                                          </p:spTgt>
                                        </p:tgtEl>
                                        <p:attrNameLst>
                                          <p:attrName>style.visibility</p:attrName>
                                        </p:attrNameLst>
                                      </p:cBhvr>
                                      <p:to>
                                        <p:strVal val="visible"/>
                                      </p:to>
                                    </p:set>
                                    <p:animEffect filter="fade" transition="in">
                                      <p:cBhvr>
                                        <p:cTn dur="500"/>
                                        <p:tgtEl>
                                          <p:spTgt spid="3088">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2" name="Shape 3092"/>
        <p:cNvGrpSpPr/>
        <p:nvPr/>
      </p:nvGrpSpPr>
      <p:grpSpPr>
        <a:xfrm>
          <a:off x="0" y="0"/>
          <a:ext cx="0" cy="0"/>
          <a:chOff x="0" y="0"/>
          <a:chExt cx="0" cy="0"/>
        </a:xfrm>
      </p:grpSpPr>
      <p:sp>
        <p:nvSpPr>
          <p:cNvPr id="3093" name="Google Shape;3093;p59"/>
          <p:cNvSpPr txBox="1"/>
          <p:nvPr>
            <p:ph idx="1" type="body"/>
          </p:nvPr>
        </p:nvSpPr>
        <p:spPr>
          <a:xfrm>
            <a:off x="304800" y="152400"/>
            <a:ext cx="8229600" cy="838200"/>
          </a:xfrm>
          <a:prstGeom prst="rect">
            <a:avLst/>
          </a:prstGeom>
          <a:noFill/>
          <a:ln>
            <a:noFill/>
          </a:ln>
        </p:spPr>
        <p:txBody>
          <a:bodyPr anchorCtr="0" anchor="t" bIns="45700" lIns="91425" spcFirstLastPara="1" rIns="91425" wrap="square" tIns="45700">
            <a:noAutofit/>
          </a:bodyPr>
          <a:lstStyle/>
          <a:p>
            <a:pPr indent="-571500" lvl="0" marL="571500" rtl="0" algn="l">
              <a:spcBef>
                <a:spcPts val="0"/>
              </a:spcBef>
              <a:spcAft>
                <a:spcPts val="0"/>
              </a:spcAft>
              <a:buClr>
                <a:srgbClr val="800000"/>
              </a:buClr>
              <a:buSzPts val="3600"/>
              <a:buFont typeface="Arial"/>
              <a:buNone/>
            </a:pPr>
            <a:r>
              <a:rPr b="1" lang="en-US" sz="3600">
                <a:solidFill>
                  <a:srgbClr val="800000"/>
                </a:solidFill>
                <a:latin typeface="Cambria"/>
                <a:ea typeface="Cambria"/>
                <a:cs typeface="Cambria"/>
                <a:sym typeface="Cambria"/>
              </a:rPr>
              <a:t> Paul V. C. Hough  </a:t>
            </a:r>
            <a:endParaRPr/>
          </a:p>
        </p:txBody>
      </p:sp>
      <p:grpSp>
        <p:nvGrpSpPr>
          <p:cNvPr id="3094" name="Google Shape;3094;p59"/>
          <p:cNvGrpSpPr/>
          <p:nvPr/>
        </p:nvGrpSpPr>
        <p:grpSpPr>
          <a:xfrm>
            <a:off x="0" y="6376988"/>
            <a:ext cx="9144000" cy="557212"/>
            <a:chOff x="0" y="6324600"/>
            <a:chExt cx="9144000" cy="557212"/>
          </a:xfrm>
        </p:grpSpPr>
        <p:sp>
          <p:nvSpPr>
            <p:cNvPr id="3095" name="Google Shape;3095;p59"/>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096" name="Google Shape;3096;p59"/>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097" name="Google Shape;3097;p59"/>
          <p:cNvSpPr/>
          <p:nvPr/>
        </p:nvSpPr>
        <p:spPr>
          <a:xfrm>
            <a:off x="304800" y="1166813"/>
            <a:ext cx="5635625" cy="12620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The Hough transform was first proposed by </a:t>
            </a:r>
            <a:r>
              <a:rPr b="1" lang="en-US" sz="2800">
                <a:solidFill>
                  <a:schemeClr val="dk1"/>
                </a:solidFill>
                <a:latin typeface="Times New Roman"/>
                <a:ea typeface="Times New Roman"/>
                <a:cs typeface="Times New Roman"/>
                <a:sym typeface="Times New Roman"/>
              </a:rPr>
              <a:t>Paul Hough </a:t>
            </a:r>
            <a:r>
              <a:rPr lang="en-US" sz="2400">
                <a:solidFill>
                  <a:schemeClr val="dk1"/>
                </a:solidFill>
                <a:latin typeface="Times New Roman"/>
                <a:ea typeface="Times New Roman"/>
                <a:cs typeface="Times New Roman"/>
                <a:sym typeface="Times New Roman"/>
              </a:rPr>
              <a:t>in 1962 as a method for detecting lines in images. </a:t>
            </a:r>
            <a:endParaRPr/>
          </a:p>
        </p:txBody>
      </p:sp>
      <p:sp>
        <p:nvSpPr>
          <p:cNvPr id="3098" name="Google Shape;3098;p59"/>
          <p:cNvSpPr/>
          <p:nvPr/>
        </p:nvSpPr>
        <p:spPr>
          <a:xfrm>
            <a:off x="304800" y="4233863"/>
            <a:ext cx="8839200" cy="193833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Ref.</a:t>
            </a:r>
            <a:endParaRPr/>
          </a:p>
          <a:p>
            <a:pPr indent="0" lvl="0" marL="0" marR="0" rtl="0" algn="l">
              <a:spcBef>
                <a:spcPts val="0"/>
              </a:spcBef>
              <a:spcAft>
                <a:spcPts val="0"/>
              </a:spcAft>
              <a:buNone/>
            </a:pPr>
            <a:r>
              <a:rPr lang="en-US" sz="2400">
                <a:solidFill>
                  <a:srgbClr val="9C39AC"/>
                </a:solidFill>
                <a:latin typeface="Times New Roman"/>
                <a:ea typeface="Times New Roman"/>
                <a:cs typeface="Times New Roman"/>
                <a:sym typeface="Times New Roman"/>
              </a:rPr>
              <a:t>The Hough transform was patented as U.S. Patent 3,069,654 in 1962 and assigned to the U.S. Atomic Energy Commission with the name "Method and Means for Recognizing Complex Patterns". This patent uses a slope-intercept parametrization for straight lines</a:t>
            </a:r>
            <a:endParaRPr/>
          </a:p>
        </p:txBody>
      </p:sp>
      <p:pic>
        <p:nvPicPr>
          <p:cNvPr id="3099" name="Google Shape;3099;p59"/>
          <p:cNvPicPr preferRelativeResize="0"/>
          <p:nvPr/>
        </p:nvPicPr>
        <p:blipFill rotWithShape="1">
          <a:blip r:embed="rId3">
            <a:alphaModFix/>
          </a:blip>
          <a:srcRect b="0" l="0" r="0" t="0"/>
          <a:stretch/>
        </p:blipFill>
        <p:spPr>
          <a:xfrm>
            <a:off x="5924550" y="304800"/>
            <a:ext cx="3175000" cy="2514600"/>
          </a:xfrm>
          <a:prstGeom prst="rect">
            <a:avLst/>
          </a:prstGeom>
          <a:noFill/>
          <a:ln>
            <a:noFill/>
          </a:ln>
        </p:spPr>
      </p:pic>
      <p:sp>
        <p:nvSpPr>
          <p:cNvPr id="3100" name="Google Shape;3100;p59"/>
          <p:cNvSpPr/>
          <p:nvPr/>
        </p:nvSpPr>
        <p:spPr>
          <a:xfrm>
            <a:off x="304800" y="2914650"/>
            <a:ext cx="8686800" cy="12001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It was made popular by Duda and Hart: Duda, R. O. and P. E. Hart, "Use of the Hough Transformation to Detect Lines and Curves in Pictures", 1972.</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9"/>
                                        </p:tgtEl>
                                        <p:attrNameLst>
                                          <p:attrName>style.visibility</p:attrName>
                                        </p:attrNameLst>
                                      </p:cBhvr>
                                      <p:to>
                                        <p:strVal val="visible"/>
                                      </p:to>
                                    </p:set>
                                    <p:animEffect filter="fade" transition="in">
                                      <p:cBhvr>
                                        <p:cTn dur="500"/>
                                        <p:tgtEl>
                                          <p:spTgt spid="30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4" name="Shape 3104"/>
        <p:cNvGrpSpPr/>
        <p:nvPr/>
      </p:nvGrpSpPr>
      <p:grpSpPr>
        <a:xfrm>
          <a:off x="0" y="0"/>
          <a:ext cx="0" cy="0"/>
          <a:chOff x="0" y="0"/>
          <a:chExt cx="0" cy="0"/>
        </a:xfrm>
      </p:grpSpPr>
      <p:sp>
        <p:nvSpPr>
          <p:cNvPr id="3105" name="Google Shape;3105;p60"/>
          <p:cNvSpPr txBox="1"/>
          <p:nvPr>
            <p:ph idx="1" type="body"/>
          </p:nvPr>
        </p:nvSpPr>
        <p:spPr>
          <a:xfrm>
            <a:off x="304800" y="152400"/>
            <a:ext cx="8229600" cy="838200"/>
          </a:xfrm>
          <a:prstGeom prst="rect">
            <a:avLst/>
          </a:prstGeom>
          <a:noFill/>
          <a:ln>
            <a:noFill/>
          </a:ln>
        </p:spPr>
        <p:txBody>
          <a:bodyPr anchorCtr="0" anchor="t" bIns="45700" lIns="91425" spcFirstLastPara="1" rIns="91425" wrap="square" tIns="45700">
            <a:noAutofit/>
          </a:bodyPr>
          <a:lstStyle/>
          <a:p>
            <a:pPr indent="-571500" lvl="0" marL="571500" rtl="0" algn="l">
              <a:spcBef>
                <a:spcPts val="0"/>
              </a:spcBef>
              <a:spcAft>
                <a:spcPts val="0"/>
              </a:spcAft>
              <a:buClr>
                <a:srgbClr val="800000"/>
              </a:buClr>
              <a:buSzPts val="3600"/>
              <a:buFont typeface="Arial"/>
              <a:buNone/>
            </a:pPr>
            <a:r>
              <a:rPr b="1" lang="en-US" sz="3600">
                <a:solidFill>
                  <a:srgbClr val="800000"/>
                </a:solidFill>
                <a:latin typeface="Cambria"/>
                <a:ea typeface="Cambria"/>
                <a:cs typeface="Cambria"/>
                <a:sym typeface="Cambria"/>
              </a:rPr>
              <a:t> Overview of Hough Transform :</a:t>
            </a:r>
            <a:endParaRPr/>
          </a:p>
        </p:txBody>
      </p:sp>
      <p:grpSp>
        <p:nvGrpSpPr>
          <p:cNvPr id="3106" name="Google Shape;3106;p60"/>
          <p:cNvGrpSpPr/>
          <p:nvPr/>
        </p:nvGrpSpPr>
        <p:grpSpPr>
          <a:xfrm>
            <a:off x="0" y="6376988"/>
            <a:ext cx="9144000" cy="557212"/>
            <a:chOff x="0" y="6324600"/>
            <a:chExt cx="9144000" cy="557212"/>
          </a:xfrm>
        </p:grpSpPr>
        <p:sp>
          <p:nvSpPr>
            <p:cNvPr id="3107" name="Google Shape;3107;p60"/>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108" name="Google Shape;3108;p60"/>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109" name="Google Shape;3109;p60"/>
          <p:cNvSpPr/>
          <p:nvPr/>
        </p:nvSpPr>
        <p:spPr>
          <a:xfrm>
            <a:off x="304800" y="990600"/>
            <a:ext cx="8610600" cy="4894263"/>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The Hough transform is a mathematical technique used in computer vision and image analysis to detect simple geometric shapes like lines, circles, and ellipses. </a:t>
            </a:r>
            <a:endParaRPr b="1" sz="24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 </a:t>
            </a:r>
            <a:endParaRPr b="1" sz="24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The basic idea behind the Hough transform is to represent lines or curves in an image as points in a parameter space. </a:t>
            </a:r>
            <a:endParaRPr b="1" sz="24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b="1" sz="24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The Hough transform is a powerful tool for line and curve detection in images, particularly when traditional edge detection techniques fail.</a:t>
            </a:r>
            <a:endParaRPr b="1" sz="24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b="1" sz="24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Its ability to handle broken and incomplete lines makes it a valuable addition to any image processing toolkit </a:t>
            </a:r>
            <a:r>
              <a:rPr b="1" lang="en-US" sz="2400">
                <a:solidFill>
                  <a:schemeClr val="dk1"/>
                </a:solidFill>
                <a:latin typeface="Times New Roman"/>
                <a:ea typeface="Times New Roman"/>
                <a:cs typeface="Times New Roman"/>
                <a:sym typeface="Times New Roman"/>
              </a:rPr>
              <a:t>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3" name="Shape 3113"/>
        <p:cNvGrpSpPr/>
        <p:nvPr/>
      </p:nvGrpSpPr>
      <p:grpSpPr>
        <a:xfrm>
          <a:off x="0" y="0"/>
          <a:ext cx="0" cy="0"/>
          <a:chOff x="0" y="0"/>
          <a:chExt cx="0" cy="0"/>
        </a:xfrm>
      </p:grpSpPr>
      <p:sp>
        <p:nvSpPr>
          <p:cNvPr id="3114" name="Google Shape;3114;p61"/>
          <p:cNvSpPr/>
          <p:nvPr/>
        </p:nvSpPr>
        <p:spPr>
          <a:xfrm>
            <a:off x="381000" y="76200"/>
            <a:ext cx="7924800" cy="26781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Q1. What is Hough Transform?</a:t>
            </a:r>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The Hough transform in image processing is a technique used to detect simple geometric shapes in images. </a:t>
            </a:r>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It works by transforming the image space into a parameter space, where the geometric shapes can be detected through the identification of patterns in the parameter space.</a:t>
            </a:r>
            <a:endParaRPr/>
          </a:p>
        </p:txBody>
      </p:sp>
      <p:sp>
        <p:nvSpPr>
          <p:cNvPr id="3115" name="Google Shape;3115;p61"/>
          <p:cNvSpPr/>
          <p:nvPr/>
        </p:nvSpPr>
        <p:spPr>
          <a:xfrm>
            <a:off x="304800" y="2895600"/>
            <a:ext cx="8686800" cy="37861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Q2. Why is Hough Transform Needed?</a:t>
            </a:r>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The Hough transform is needed because traditional image processing techniques like edge detection and thresholding are not always effective at detecting simple geometric shapes in images. These techniques can be particularly ineffective when the shapes are distorted, incomplete, or partially obscured. </a:t>
            </a:r>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The Hough transform can detect these shapes by transforming the image space into a parameter space where the shapes can be more easily identified.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9" name="Shape 3119"/>
        <p:cNvGrpSpPr/>
        <p:nvPr/>
      </p:nvGrpSpPr>
      <p:grpSpPr>
        <a:xfrm>
          <a:off x="0" y="0"/>
          <a:ext cx="0" cy="0"/>
          <a:chOff x="0" y="0"/>
          <a:chExt cx="0" cy="0"/>
        </a:xfrm>
      </p:grpSpPr>
      <p:pic>
        <p:nvPicPr>
          <p:cNvPr descr="ough Transform using OpenCV | LearnOpenCV" id="3120" name="Google Shape;3120;p62"/>
          <p:cNvPicPr preferRelativeResize="0"/>
          <p:nvPr/>
        </p:nvPicPr>
        <p:blipFill rotWithShape="1">
          <a:blip r:embed="rId3">
            <a:alphaModFix/>
          </a:blip>
          <a:srcRect b="0" l="0" r="0" t="0"/>
          <a:stretch/>
        </p:blipFill>
        <p:spPr>
          <a:xfrm>
            <a:off x="415925" y="76200"/>
            <a:ext cx="4918075" cy="6762750"/>
          </a:xfrm>
          <a:prstGeom prst="rect">
            <a:avLst/>
          </a:prstGeom>
          <a:noFill/>
          <a:ln>
            <a:noFill/>
          </a:ln>
        </p:spPr>
      </p:pic>
      <p:sp>
        <p:nvSpPr>
          <p:cNvPr id="3121" name="Google Shape;3121;p62"/>
          <p:cNvSpPr/>
          <p:nvPr/>
        </p:nvSpPr>
        <p:spPr>
          <a:xfrm>
            <a:off x="5486400" y="457200"/>
            <a:ext cx="3352800" cy="523875"/>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lang="en-US" sz="2800">
                <a:solidFill>
                  <a:schemeClr val="dk1"/>
                </a:solidFill>
                <a:latin typeface="Calibri"/>
                <a:ea typeface="Calibri"/>
                <a:cs typeface="Calibri"/>
                <a:sym typeface="Calibri"/>
              </a:rPr>
              <a:t>Input image</a:t>
            </a:r>
            <a:endParaRPr/>
          </a:p>
        </p:txBody>
      </p:sp>
      <p:sp>
        <p:nvSpPr>
          <p:cNvPr id="3122" name="Google Shape;3122;p62"/>
          <p:cNvSpPr/>
          <p:nvPr/>
        </p:nvSpPr>
        <p:spPr>
          <a:xfrm>
            <a:off x="5486400" y="2524125"/>
            <a:ext cx="3352800" cy="523875"/>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lang="en-US" sz="2800">
                <a:solidFill>
                  <a:schemeClr val="dk1"/>
                </a:solidFill>
                <a:latin typeface="Calibri"/>
                <a:ea typeface="Calibri"/>
                <a:cs typeface="Calibri"/>
                <a:sym typeface="Calibri"/>
              </a:rPr>
              <a:t>Edge detected image</a:t>
            </a:r>
            <a:endParaRPr/>
          </a:p>
        </p:txBody>
      </p:sp>
      <p:sp>
        <p:nvSpPr>
          <p:cNvPr id="3123" name="Google Shape;3123;p62"/>
          <p:cNvSpPr/>
          <p:nvPr/>
        </p:nvSpPr>
        <p:spPr>
          <a:xfrm>
            <a:off x="5486400" y="4657725"/>
            <a:ext cx="3352800" cy="13858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Edge detected image processed using Hough Transform</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2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2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7" name="Shape 3127"/>
        <p:cNvGrpSpPr/>
        <p:nvPr/>
      </p:nvGrpSpPr>
      <p:grpSpPr>
        <a:xfrm>
          <a:off x="0" y="0"/>
          <a:ext cx="0" cy="0"/>
          <a:chOff x="0" y="0"/>
          <a:chExt cx="0" cy="0"/>
        </a:xfrm>
      </p:grpSpPr>
      <p:sp>
        <p:nvSpPr>
          <p:cNvPr id="3128" name="Google Shape;3128;p63"/>
          <p:cNvSpPr txBox="1"/>
          <p:nvPr>
            <p:ph type="title"/>
          </p:nvPr>
        </p:nvSpPr>
        <p:spPr>
          <a:xfrm>
            <a:off x="304800" y="0"/>
            <a:ext cx="9144000" cy="792163"/>
          </a:xfrm>
          <a:prstGeom prst="rect">
            <a:avLst/>
          </a:prstGeom>
          <a:noFill/>
          <a:ln>
            <a:noFill/>
          </a:ln>
        </p:spPr>
        <p:txBody>
          <a:bodyPr anchorCtr="0" anchor="ctr" bIns="45700" lIns="91425" spcFirstLastPara="1" rIns="91425" wrap="square" tIns="45700">
            <a:noAutofit/>
          </a:bodyPr>
          <a:lstStyle/>
          <a:p>
            <a:pPr indent="-457200" lvl="0" marL="457200" rtl="0" algn="l">
              <a:spcBef>
                <a:spcPts val="0"/>
              </a:spcBef>
              <a:spcAft>
                <a:spcPts val="0"/>
              </a:spcAft>
              <a:buClr>
                <a:srgbClr val="C00000"/>
              </a:buClr>
              <a:buSzPts val="3200"/>
              <a:buFont typeface="Noto Sans Symbols"/>
              <a:buChar char="▪"/>
            </a:pPr>
            <a:r>
              <a:rPr b="1" lang="en-US" sz="3200">
                <a:solidFill>
                  <a:srgbClr val="C00000"/>
                </a:solidFill>
                <a:latin typeface="Times"/>
                <a:ea typeface="Times"/>
                <a:cs typeface="Times"/>
                <a:sym typeface="Times"/>
              </a:rPr>
              <a:t>Edge Linking using </a:t>
            </a:r>
            <a:r>
              <a:rPr b="1" lang="en-US" sz="3200">
                <a:solidFill>
                  <a:srgbClr val="660066"/>
                </a:solidFill>
                <a:latin typeface="Times"/>
                <a:ea typeface="Times"/>
                <a:cs typeface="Times"/>
                <a:sym typeface="Times"/>
              </a:rPr>
              <a:t>Graph Theoretic Method</a:t>
            </a:r>
            <a:endParaRPr b="1" sz="3200">
              <a:solidFill>
                <a:srgbClr val="C00000"/>
              </a:solidFill>
              <a:latin typeface="Times"/>
              <a:ea typeface="Times"/>
              <a:cs typeface="Times"/>
              <a:sym typeface="Times"/>
            </a:endParaRPr>
          </a:p>
        </p:txBody>
      </p:sp>
      <p:sp>
        <p:nvSpPr>
          <p:cNvPr id="3129" name="Google Shape;3129;p63"/>
          <p:cNvSpPr/>
          <p:nvPr/>
        </p:nvSpPr>
        <p:spPr>
          <a:xfrm>
            <a:off x="228600" y="990600"/>
            <a:ext cx="8915400" cy="523875"/>
          </a:xfrm>
          <a:prstGeom prst="rect">
            <a:avLst/>
          </a:prstGeom>
          <a:noFill/>
          <a:ln>
            <a:noFill/>
          </a:ln>
        </p:spPr>
        <p:txBody>
          <a:bodyPr anchorCtr="0" anchor="ctr" bIns="45700" lIns="91425" spcFirstLastPara="1" rIns="91425" wrap="square" tIns="45700">
            <a:noAutofit/>
          </a:bodyPr>
          <a:lstStyle/>
          <a:p>
            <a:pPr indent="-457200" lvl="0" marL="457200" marR="0" rtl="0" algn="l">
              <a:spcBef>
                <a:spcPts val="0"/>
              </a:spcBef>
              <a:spcAft>
                <a:spcPts val="0"/>
              </a:spcAft>
              <a:buNone/>
            </a:pPr>
            <a:r>
              <a:rPr lang="en-US" sz="2800">
                <a:solidFill>
                  <a:schemeClr val="dk1"/>
                </a:solidFill>
                <a:latin typeface="Calibri"/>
                <a:ea typeface="Calibri"/>
                <a:cs typeface="Calibri"/>
                <a:sym typeface="Calibri"/>
              </a:rPr>
              <a:t>(i)  In this Method, edge is represented in the form of Graph</a:t>
            </a:r>
            <a:endParaRPr/>
          </a:p>
        </p:txBody>
      </p:sp>
      <p:sp>
        <p:nvSpPr>
          <p:cNvPr id="3130" name="Google Shape;3130;p63"/>
          <p:cNvSpPr/>
          <p:nvPr/>
        </p:nvSpPr>
        <p:spPr>
          <a:xfrm>
            <a:off x="228600" y="1600200"/>
            <a:ext cx="8915400" cy="954088"/>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lang="en-US" sz="2800">
                <a:solidFill>
                  <a:schemeClr val="dk1"/>
                </a:solidFill>
                <a:latin typeface="Calibri"/>
                <a:ea typeface="Calibri"/>
                <a:cs typeface="Calibri"/>
                <a:sym typeface="Calibri"/>
              </a:rPr>
              <a:t>(ii) Edge is also called as Path and Low cost path corresponds to the most significant edge in the  image</a:t>
            </a:r>
            <a:endParaRPr/>
          </a:p>
        </p:txBody>
      </p:sp>
      <p:grpSp>
        <p:nvGrpSpPr>
          <p:cNvPr id="3131" name="Google Shape;3131;p63"/>
          <p:cNvGrpSpPr/>
          <p:nvPr/>
        </p:nvGrpSpPr>
        <p:grpSpPr>
          <a:xfrm>
            <a:off x="0" y="6376988"/>
            <a:ext cx="9144000" cy="557212"/>
            <a:chOff x="0" y="6324600"/>
            <a:chExt cx="9144000" cy="557212"/>
          </a:xfrm>
        </p:grpSpPr>
        <p:sp>
          <p:nvSpPr>
            <p:cNvPr id="3132" name="Google Shape;3132;p63"/>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133" name="Google Shape;3133;p63"/>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134" name="Google Shape;3134;p63"/>
          <p:cNvSpPr/>
          <p:nvPr/>
        </p:nvSpPr>
        <p:spPr>
          <a:xfrm>
            <a:off x="152400" y="2667000"/>
            <a:ext cx="6564313" cy="523875"/>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lang="en-US" sz="2800">
                <a:solidFill>
                  <a:schemeClr val="dk1"/>
                </a:solidFill>
                <a:latin typeface="Calibri"/>
                <a:ea typeface="Calibri"/>
                <a:cs typeface="Calibri"/>
                <a:sym typeface="Calibri"/>
              </a:rPr>
              <a:t>(iii) Consider Two pixels A and B</a:t>
            </a:r>
            <a:endParaRPr/>
          </a:p>
        </p:txBody>
      </p:sp>
      <p:sp>
        <p:nvSpPr>
          <p:cNvPr id="3135" name="Google Shape;3135;p63"/>
          <p:cNvSpPr/>
          <p:nvPr/>
        </p:nvSpPr>
        <p:spPr>
          <a:xfrm>
            <a:off x="152400" y="3263900"/>
            <a:ext cx="6934200" cy="2154238"/>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lang="en-US" sz="2800">
                <a:solidFill>
                  <a:schemeClr val="dk1"/>
                </a:solidFill>
                <a:latin typeface="Calibri"/>
                <a:ea typeface="Calibri"/>
                <a:cs typeface="Calibri"/>
                <a:sym typeface="Calibri"/>
              </a:rPr>
              <a:t>(iv) </a:t>
            </a:r>
            <a:r>
              <a:rPr lang="en-US" sz="2400">
                <a:solidFill>
                  <a:schemeClr val="dk1"/>
                </a:solidFill>
                <a:latin typeface="Calibri"/>
                <a:ea typeface="Calibri"/>
                <a:cs typeface="Calibri"/>
                <a:sym typeface="Calibri"/>
              </a:rPr>
              <a:t>The Cost between A and B is given by,</a:t>
            </a:r>
            <a:endParaRPr/>
          </a:p>
          <a:p>
            <a:pPr indent="-512763" lvl="0" marL="512763" marR="0" rtl="0" algn="l">
              <a:spcBef>
                <a:spcPts val="600"/>
              </a:spcBef>
              <a:spcAft>
                <a:spcPts val="0"/>
              </a:spcAft>
              <a:buNone/>
            </a:pPr>
            <a:r>
              <a:rPr lang="en-US" sz="2400">
                <a:solidFill>
                  <a:schemeClr val="dk1"/>
                </a:solidFill>
                <a:latin typeface="Calibri"/>
                <a:ea typeface="Calibri"/>
                <a:cs typeface="Calibri"/>
                <a:sym typeface="Calibri"/>
              </a:rPr>
              <a:t>       </a:t>
            </a:r>
            <a:r>
              <a:rPr b="1" lang="en-US" sz="2400">
                <a:solidFill>
                  <a:srgbClr val="9C39AC"/>
                </a:solidFill>
                <a:latin typeface="Calibri"/>
                <a:ea typeface="Calibri"/>
                <a:cs typeface="Calibri"/>
                <a:sym typeface="Calibri"/>
              </a:rPr>
              <a:t>Cost (A,B) = H - | </a:t>
            </a:r>
            <a:r>
              <a:rPr b="1" lang="en-US" sz="2400">
                <a:solidFill>
                  <a:srgbClr val="008000"/>
                </a:solidFill>
                <a:latin typeface="Calibri"/>
                <a:ea typeface="Calibri"/>
                <a:cs typeface="Calibri"/>
                <a:sym typeface="Calibri"/>
              </a:rPr>
              <a:t>F(A)-F(B) </a:t>
            </a:r>
            <a:r>
              <a:rPr b="1" lang="en-US" sz="2400">
                <a:solidFill>
                  <a:srgbClr val="9C39AC"/>
                </a:solidFill>
                <a:latin typeface="Calibri"/>
                <a:ea typeface="Calibri"/>
                <a:cs typeface="Calibri"/>
                <a:sym typeface="Calibri"/>
              </a:rPr>
              <a:t>|</a:t>
            </a:r>
            <a:endParaRPr/>
          </a:p>
          <a:p>
            <a:pPr indent="-512763" lvl="0" marL="512763" marR="0" rtl="0" algn="l">
              <a:spcBef>
                <a:spcPts val="600"/>
              </a:spcBef>
              <a:spcAft>
                <a:spcPts val="0"/>
              </a:spcAft>
              <a:buNone/>
            </a:pPr>
            <a:r>
              <a:rPr lang="en-US" sz="2400">
                <a:solidFill>
                  <a:schemeClr val="dk1"/>
                </a:solidFill>
                <a:latin typeface="Calibri"/>
                <a:ea typeface="Calibri"/>
                <a:cs typeface="Calibri"/>
                <a:sym typeface="Calibri"/>
              </a:rPr>
              <a:t>       Where H  is the max gray value in the image</a:t>
            </a:r>
            <a:endParaRPr/>
          </a:p>
          <a:p>
            <a:pPr indent="-512763" lvl="0" marL="512763" marR="0" rtl="0" algn="l">
              <a:spcBef>
                <a:spcPts val="0"/>
              </a:spcBef>
              <a:spcAft>
                <a:spcPts val="0"/>
              </a:spcAft>
              <a:buNone/>
            </a:pPr>
            <a:r>
              <a:rPr lang="en-US" sz="2400">
                <a:solidFill>
                  <a:schemeClr val="dk1"/>
                </a:solidFill>
                <a:latin typeface="Calibri"/>
                <a:ea typeface="Calibri"/>
                <a:cs typeface="Calibri"/>
                <a:sym typeface="Calibri"/>
              </a:rPr>
              <a:t>       F(A) and </a:t>
            </a:r>
            <a:r>
              <a:rPr lang="en-US" sz="2400">
                <a:solidFill>
                  <a:schemeClr val="dk1"/>
                </a:solidFill>
                <a:latin typeface="Times New Roman"/>
                <a:ea typeface="Times New Roman"/>
                <a:cs typeface="Times New Roman"/>
                <a:sym typeface="Times New Roman"/>
              </a:rPr>
              <a:t>F(B) are </a:t>
            </a:r>
            <a:r>
              <a:rPr lang="en-US" sz="2400">
                <a:solidFill>
                  <a:schemeClr val="dk1"/>
                </a:solidFill>
                <a:latin typeface="Calibri"/>
                <a:ea typeface="Calibri"/>
                <a:cs typeface="Calibri"/>
                <a:sym typeface="Calibri"/>
              </a:rPr>
              <a:t>pixel values at point A and at point B respectively</a:t>
            </a:r>
            <a:endParaRPr/>
          </a:p>
        </p:txBody>
      </p:sp>
      <p:grpSp>
        <p:nvGrpSpPr>
          <p:cNvPr id="3136" name="Google Shape;3136;p63"/>
          <p:cNvGrpSpPr/>
          <p:nvPr/>
        </p:nvGrpSpPr>
        <p:grpSpPr>
          <a:xfrm>
            <a:off x="7421563" y="3581400"/>
            <a:ext cx="1570037" cy="1528763"/>
            <a:chOff x="7422090" y="3581400"/>
            <a:chExt cx="1569510" cy="1528465"/>
          </a:xfrm>
        </p:grpSpPr>
        <p:cxnSp>
          <p:nvCxnSpPr>
            <p:cNvPr id="3137" name="Google Shape;3137;p63"/>
            <p:cNvCxnSpPr/>
            <p:nvPr/>
          </p:nvCxnSpPr>
          <p:spPr>
            <a:xfrm flipH="1">
              <a:off x="8229600" y="3581400"/>
              <a:ext cx="2" cy="1119917"/>
            </a:xfrm>
            <a:prstGeom prst="straightConnector1">
              <a:avLst/>
            </a:prstGeom>
            <a:noFill/>
            <a:ln cap="flat" cmpd="sng" w="57150">
              <a:solidFill>
                <a:srgbClr val="2DA83C"/>
              </a:solidFill>
              <a:prstDash val="solid"/>
              <a:round/>
              <a:headEnd len="sm" w="sm" type="none"/>
              <a:tailEnd len="sm" w="sm" type="none"/>
            </a:ln>
          </p:spPr>
        </p:cxnSp>
        <p:sp>
          <p:nvSpPr>
            <p:cNvPr id="3138" name="Google Shape;3138;p63"/>
            <p:cNvSpPr/>
            <p:nvPr/>
          </p:nvSpPr>
          <p:spPr>
            <a:xfrm>
              <a:off x="8469312" y="3790950"/>
              <a:ext cx="3698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a:t>
              </a:r>
              <a:endParaRPr sz="2000">
                <a:solidFill>
                  <a:schemeClr val="dk1"/>
                </a:solidFill>
                <a:latin typeface="Times New Roman"/>
                <a:ea typeface="Times New Roman"/>
                <a:cs typeface="Times New Roman"/>
                <a:sym typeface="Times New Roman"/>
              </a:endParaRPr>
            </a:p>
          </p:txBody>
        </p:sp>
        <p:sp>
          <p:nvSpPr>
            <p:cNvPr id="3139" name="Google Shape;3139;p63"/>
            <p:cNvSpPr/>
            <p:nvPr/>
          </p:nvSpPr>
          <p:spPr>
            <a:xfrm>
              <a:off x="7555395" y="3809955"/>
              <a:ext cx="369763" cy="399972"/>
            </a:xfrm>
            <a:prstGeom prst="ellipse">
              <a:avLst/>
            </a:prstGeom>
            <a:solidFill>
              <a:srgbClr val="FF6600"/>
            </a:solidFill>
            <a:ln cap="flat" cmpd="sng" w="9525">
              <a:solidFill>
                <a:schemeClr val="lt2">
                  <a:alpha val="0"/>
                </a:schemeClr>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40" name="Google Shape;3140;p63"/>
            <p:cNvSpPr/>
            <p:nvPr/>
          </p:nvSpPr>
          <p:spPr>
            <a:xfrm>
              <a:off x="7554912" y="3810000"/>
              <a:ext cx="369888" cy="40011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A</a:t>
              </a:r>
              <a:endParaRPr sz="2000">
                <a:solidFill>
                  <a:schemeClr val="dk1"/>
                </a:solidFill>
                <a:latin typeface="Times New Roman"/>
                <a:ea typeface="Times New Roman"/>
                <a:cs typeface="Times New Roman"/>
                <a:sym typeface="Times New Roman"/>
              </a:endParaRPr>
            </a:p>
          </p:txBody>
        </p:sp>
        <p:sp>
          <p:nvSpPr>
            <p:cNvPr id="3141" name="Google Shape;3141;p63"/>
            <p:cNvSpPr/>
            <p:nvPr/>
          </p:nvSpPr>
          <p:spPr>
            <a:xfrm>
              <a:off x="8545663" y="3809955"/>
              <a:ext cx="369763" cy="399972"/>
            </a:xfrm>
            <a:prstGeom prst="ellipse">
              <a:avLst/>
            </a:prstGeom>
            <a:solidFill>
              <a:srgbClr val="FF6600"/>
            </a:solidFill>
            <a:ln cap="flat" cmpd="sng" w="9525">
              <a:solidFill>
                <a:schemeClr val="lt2">
                  <a:alpha val="0"/>
                </a:schemeClr>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42" name="Google Shape;3142;p63"/>
            <p:cNvSpPr/>
            <p:nvPr/>
          </p:nvSpPr>
          <p:spPr>
            <a:xfrm>
              <a:off x="8545512" y="3810000"/>
              <a:ext cx="369888" cy="40011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a:t>
              </a:r>
              <a:endParaRPr sz="2000">
                <a:solidFill>
                  <a:schemeClr val="dk1"/>
                </a:solidFill>
                <a:latin typeface="Times New Roman"/>
                <a:ea typeface="Times New Roman"/>
                <a:cs typeface="Times New Roman"/>
                <a:sym typeface="Times New Roman"/>
              </a:endParaRPr>
            </a:p>
          </p:txBody>
        </p:sp>
        <p:sp>
          <p:nvSpPr>
            <p:cNvPr id="3143" name="Google Shape;3143;p63"/>
            <p:cNvSpPr/>
            <p:nvPr/>
          </p:nvSpPr>
          <p:spPr>
            <a:xfrm flipH="1" rot="10800000">
              <a:off x="8077507" y="4190881"/>
              <a:ext cx="304698" cy="304741"/>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44" name="Google Shape;3144;p63"/>
            <p:cNvSpPr/>
            <p:nvPr/>
          </p:nvSpPr>
          <p:spPr>
            <a:xfrm>
              <a:off x="7422090" y="4648200"/>
              <a:ext cx="1569510"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Cost (A,B) </a:t>
              </a:r>
              <a:endParaRPr sz="2400">
                <a:solidFill>
                  <a:schemeClr val="dk1"/>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29">
                                            <p:txEl>
                                              <p:pRg end="0" st="0"/>
                                            </p:txEl>
                                          </p:spTgt>
                                        </p:tgtEl>
                                        <p:attrNameLst>
                                          <p:attrName>style.visibility</p:attrName>
                                        </p:attrNameLst>
                                      </p:cBhvr>
                                      <p:to>
                                        <p:strVal val="visible"/>
                                      </p:to>
                                    </p:set>
                                    <p:animEffect filter="fade" transition="in">
                                      <p:cBhvr>
                                        <p:cTn dur="500"/>
                                        <p:tgtEl>
                                          <p:spTgt spid="31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3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34"/>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3136"/>
                                        </p:tgtEl>
                                        <p:attrNameLst>
                                          <p:attrName>style.visibility</p:attrName>
                                        </p:attrNameLst>
                                      </p:cBhvr>
                                      <p:to>
                                        <p:strVal val="visible"/>
                                      </p:to>
                                    </p:set>
                                    <p:animEffect filter="fade" transition="in">
                                      <p:cBhvr>
                                        <p:cTn dur="500"/>
                                        <p:tgtEl>
                                          <p:spTgt spid="31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3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8" name="Shape 3148"/>
        <p:cNvGrpSpPr/>
        <p:nvPr/>
      </p:nvGrpSpPr>
      <p:grpSpPr>
        <a:xfrm>
          <a:off x="0" y="0"/>
          <a:ext cx="0" cy="0"/>
          <a:chOff x="0" y="0"/>
          <a:chExt cx="0" cy="0"/>
        </a:xfrm>
      </p:grpSpPr>
      <p:grpSp>
        <p:nvGrpSpPr>
          <p:cNvPr id="3149" name="Google Shape;3149;p64"/>
          <p:cNvGrpSpPr/>
          <p:nvPr/>
        </p:nvGrpSpPr>
        <p:grpSpPr>
          <a:xfrm>
            <a:off x="0" y="6376988"/>
            <a:ext cx="9144000" cy="557212"/>
            <a:chOff x="0" y="6324600"/>
            <a:chExt cx="9144000" cy="557212"/>
          </a:xfrm>
        </p:grpSpPr>
        <p:sp>
          <p:nvSpPr>
            <p:cNvPr id="3150" name="Google Shape;3150;p64"/>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151" name="Google Shape;3151;p64"/>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cxnSp>
        <p:nvCxnSpPr>
          <p:cNvPr id="3152" name="Google Shape;3152;p64"/>
          <p:cNvCxnSpPr/>
          <p:nvPr/>
        </p:nvCxnSpPr>
        <p:spPr>
          <a:xfrm flipH="1">
            <a:off x="2719587" y="457200"/>
            <a:ext cx="2" cy="1119917"/>
          </a:xfrm>
          <a:prstGeom prst="straightConnector1">
            <a:avLst/>
          </a:prstGeom>
          <a:noFill/>
          <a:ln cap="flat" cmpd="sng" w="57150">
            <a:solidFill>
              <a:srgbClr val="2DA83C"/>
            </a:solidFill>
            <a:prstDash val="solid"/>
            <a:round/>
            <a:headEnd len="sm" w="sm" type="none"/>
            <a:tailEnd len="sm" w="sm" type="none"/>
          </a:ln>
        </p:spPr>
      </p:cxnSp>
      <p:sp>
        <p:nvSpPr>
          <p:cNvPr id="3153" name="Google Shape;3153;p64"/>
          <p:cNvSpPr/>
          <p:nvPr/>
        </p:nvSpPr>
        <p:spPr>
          <a:xfrm>
            <a:off x="2959100" y="666750"/>
            <a:ext cx="3698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a:t>
            </a:r>
            <a:endParaRPr sz="2000">
              <a:solidFill>
                <a:schemeClr val="dk1"/>
              </a:solidFill>
              <a:latin typeface="Times New Roman"/>
              <a:ea typeface="Times New Roman"/>
              <a:cs typeface="Times New Roman"/>
              <a:sym typeface="Times New Roman"/>
            </a:endParaRPr>
          </a:p>
        </p:txBody>
      </p:sp>
      <p:sp>
        <p:nvSpPr>
          <p:cNvPr id="3154" name="Google Shape;3154;p64"/>
          <p:cNvSpPr/>
          <p:nvPr/>
        </p:nvSpPr>
        <p:spPr>
          <a:xfrm>
            <a:off x="2044700" y="685800"/>
            <a:ext cx="369888" cy="400050"/>
          </a:xfrm>
          <a:prstGeom prst="ellipse">
            <a:avLst/>
          </a:prstGeom>
          <a:solidFill>
            <a:srgbClr val="FF6600"/>
          </a:solidFill>
          <a:ln cap="flat" cmpd="sng" w="9525">
            <a:solidFill>
              <a:schemeClr val="lt2">
                <a:alpha val="0"/>
              </a:schemeClr>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55" name="Google Shape;3155;p64"/>
          <p:cNvSpPr/>
          <p:nvPr/>
        </p:nvSpPr>
        <p:spPr>
          <a:xfrm>
            <a:off x="2044700" y="685800"/>
            <a:ext cx="3698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A</a:t>
            </a:r>
            <a:endParaRPr sz="2000">
              <a:solidFill>
                <a:schemeClr val="dk1"/>
              </a:solidFill>
              <a:latin typeface="Times New Roman"/>
              <a:ea typeface="Times New Roman"/>
              <a:cs typeface="Times New Roman"/>
              <a:sym typeface="Times New Roman"/>
            </a:endParaRPr>
          </a:p>
        </p:txBody>
      </p:sp>
      <p:sp>
        <p:nvSpPr>
          <p:cNvPr id="3156" name="Google Shape;3156;p64"/>
          <p:cNvSpPr/>
          <p:nvPr/>
        </p:nvSpPr>
        <p:spPr>
          <a:xfrm>
            <a:off x="3035300" y="685800"/>
            <a:ext cx="369888" cy="400050"/>
          </a:xfrm>
          <a:prstGeom prst="ellipse">
            <a:avLst/>
          </a:prstGeom>
          <a:solidFill>
            <a:srgbClr val="FF6600"/>
          </a:solidFill>
          <a:ln cap="flat" cmpd="sng" w="9525">
            <a:solidFill>
              <a:schemeClr val="lt2">
                <a:alpha val="0"/>
              </a:schemeClr>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57" name="Google Shape;3157;p64"/>
          <p:cNvSpPr/>
          <p:nvPr/>
        </p:nvSpPr>
        <p:spPr>
          <a:xfrm>
            <a:off x="3035300" y="685800"/>
            <a:ext cx="3698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a:t>
            </a:r>
            <a:endParaRPr sz="2000">
              <a:solidFill>
                <a:schemeClr val="dk1"/>
              </a:solidFill>
              <a:latin typeface="Times New Roman"/>
              <a:ea typeface="Times New Roman"/>
              <a:cs typeface="Times New Roman"/>
              <a:sym typeface="Times New Roman"/>
            </a:endParaRPr>
          </a:p>
        </p:txBody>
      </p:sp>
      <p:sp>
        <p:nvSpPr>
          <p:cNvPr id="3158" name="Google Shape;3158;p64"/>
          <p:cNvSpPr/>
          <p:nvPr/>
        </p:nvSpPr>
        <p:spPr>
          <a:xfrm flipH="1" rot="10800000">
            <a:off x="2566988" y="914400"/>
            <a:ext cx="304800" cy="4572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59" name="Google Shape;3159;p64"/>
          <p:cNvSpPr/>
          <p:nvPr/>
        </p:nvSpPr>
        <p:spPr>
          <a:xfrm>
            <a:off x="1911350" y="1452563"/>
            <a:ext cx="17526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0D0D0D"/>
                </a:solidFill>
                <a:latin typeface="Times New Roman"/>
                <a:ea typeface="Times New Roman"/>
                <a:cs typeface="Times New Roman"/>
                <a:sym typeface="Times New Roman"/>
              </a:rPr>
              <a:t>Cost (A,B) </a:t>
            </a:r>
            <a:endParaRPr sz="2400">
              <a:solidFill>
                <a:srgbClr val="0D0D0D"/>
              </a:solidFill>
              <a:latin typeface="Times New Roman"/>
              <a:ea typeface="Times New Roman"/>
              <a:cs typeface="Times New Roman"/>
              <a:sym typeface="Times New Roman"/>
            </a:endParaRPr>
          </a:p>
        </p:txBody>
      </p:sp>
      <p:sp>
        <p:nvSpPr>
          <p:cNvPr id="3160" name="Google Shape;3160;p64"/>
          <p:cNvSpPr/>
          <p:nvPr/>
        </p:nvSpPr>
        <p:spPr>
          <a:xfrm>
            <a:off x="4387850" y="242888"/>
            <a:ext cx="4283075" cy="1662112"/>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lang="en-US" sz="2400">
                <a:solidFill>
                  <a:schemeClr val="dk1"/>
                </a:solidFill>
                <a:latin typeface="Times New Roman"/>
                <a:ea typeface="Times New Roman"/>
                <a:cs typeface="Times New Roman"/>
                <a:sym typeface="Times New Roman"/>
              </a:rPr>
              <a:t> </a:t>
            </a:r>
            <a:r>
              <a:rPr b="1" lang="en-US" sz="2400">
                <a:solidFill>
                  <a:srgbClr val="9C39AC"/>
                </a:solidFill>
                <a:latin typeface="Times New Roman"/>
                <a:ea typeface="Times New Roman"/>
                <a:cs typeface="Times New Roman"/>
                <a:sym typeface="Times New Roman"/>
              </a:rPr>
              <a:t>Cost (A,B) = H - </a:t>
            </a:r>
            <a:r>
              <a:rPr b="1" lang="en-US" sz="3400">
                <a:solidFill>
                  <a:srgbClr val="9C39AC"/>
                </a:solidFill>
                <a:latin typeface="Times New Roman"/>
                <a:ea typeface="Times New Roman"/>
                <a:cs typeface="Times New Roman"/>
                <a:sym typeface="Times New Roman"/>
              </a:rPr>
              <a:t>|</a:t>
            </a:r>
            <a:r>
              <a:rPr b="1" lang="en-US" sz="2400">
                <a:solidFill>
                  <a:srgbClr val="9C39AC"/>
                </a:solidFill>
                <a:latin typeface="Times New Roman"/>
                <a:ea typeface="Times New Roman"/>
                <a:cs typeface="Times New Roman"/>
                <a:sym typeface="Times New Roman"/>
              </a:rPr>
              <a:t> </a:t>
            </a:r>
            <a:r>
              <a:rPr b="1" lang="en-US" sz="2400">
                <a:solidFill>
                  <a:srgbClr val="008000"/>
                </a:solidFill>
                <a:latin typeface="Times New Roman"/>
                <a:ea typeface="Times New Roman"/>
                <a:cs typeface="Times New Roman"/>
                <a:sym typeface="Times New Roman"/>
              </a:rPr>
              <a:t>F(A)-F(B) </a:t>
            </a:r>
            <a:r>
              <a:rPr b="1" lang="en-US" sz="3400">
                <a:solidFill>
                  <a:srgbClr val="9C39AC"/>
                </a:solidFill>
                <a:latin typeface="Times New Roman"/>
                <a:ea typeface="Times New Roman"/>
                <a:cs typeface="Times New Roman"/>
                <a:sym typeface="Times New Roman"/>
              </a:rPr>
              <a:t>|</a:t>
            </a:r>
            <a:endParaRPr/>
          </a:p>
          <a:p>
            <a:pPr indent="-512763" lvl="0" marL="512763" marR="0" rtl="0" algn="l">
              <a:spcBef>
                <a:spcPts val="600"/>
              </a:spcBef>
              <a:spcAft>
                <a:spcPts val="0"/>
              </a:spcAft>
              <a:buNone/>
            </a:pPr>
            <a:r>
              <a:rPr b="1" lang="en-US" sz="2400">
                <a:solidFill>
                  <a:srgbClr val="0C0C0C"/>
                </a:solidFill>
                <a:latin typeface="Times New Roman"/>
                <a:ea typeface="Times New Roman"/>
                <a:cs typeface="Times New Roman"/>
                <a:sym typeface="Times New Roman"/>
              </a:rPr>
              <a:t>Assume H = 255</a:t>
            </a:r>
            <a:endParaRPr/>
          </a:p>
          <a:p>
            <a:pPr indent="-512763" lvl="0" marL="512763" marR="0" rtl="0" algn="l">
              <a:spcBef>
                <a:spcPts val="600"/>
              </a:spcBef>
              <a:spcAft>
                <a:spcPts val="0"/>
              </a:spcAft>
              <a:buNone/>
            </a:pPr>
            <a:r>
              <a:rPr b="1" lang="en-US" sz="2400">
                <a:solidFill>
                  <a:srgbClr val="9C39AC"/>
                </a:solidFill>
                <a:latin typeface="Times New Roman"/>
                <a:ea typeface="Times New Roman"/>
                <a:cs typeface="Times New Roman"/>
                <a:sym typeface="Times New Roman"/>
              </a:rPr>
              <a:t>Cost (A,B) = 255 - </a:t>
            </a:r>
            <a:r>
              <a:rPr b="1" lang="en-US" sz="3400">
                <a:solidFill>
                  <a:srgbClr val="9C39AC"/>
                </a:solidFill>
                <a:latin typeface="Times New Roman"/>
                <a:ea typeface="Times New Roman"/>
                <a:cs typeface="Times New Roman"/>
                <a:sym typeface="Times New Roman"/>
              </a:rPr>
              <a:t>| </a:t>
            </a:r>
            <a:r>
              <a:rPr b="1" lang="en-US" sz="2400">
                <a:solidFill>
                  <a:srgbClr val="008000"/>
                </a:solidFill>
                <a:latin typeface="Times New Roman"/>
                <a:ea typeface="Times New Roman"/>
                <a:cs typeface="Times New Roman"/>
                <a:sym typeface="Times New Roman"/>
              </a:rPr>
              <a:t>F(A)-F(B) </a:t>
            </a:r>
            <a:r>
              <a:rPr b="1" lang="en-US" sz="3400">
                <a:solidFill>
                  <a:srgbClr val="9C39AC"/>
                </a:solidFill>
                <a:latin typeface="Times New Roman"/>
                <a:ea typeface="Times New Roman"/>
                <a:cs typeface="Times New Roman"/>
                <a:sym typeface="Times New Roman"/>
              </a:rPr>
              <a:t>|</a:t>
            </a:r>
            <a:endParaRPr/>
          </a:p>
        </p:txBody>
      </p:sp>
      <p:grpSp>
        <p:nvGrpSpPr>
          <p:cNvPr id="3161" name="Google Shape;3161;p64"/>
          <p:cNvGrpSpPr/>
          <p:nvPr/>
        </p:nvGrpSpPr>
        <p:grpSpPr>
          <a:xfrm>
            <a:off x="304800" y="3284538"/>
            <a:ext cx="3206750" cy="1897062"/>
            <a:chOff x="1600199" y="3653135"/>
            <a:chExt cx="3207477" cy="1897797"/>
          </a:xfrm>
        </p:grpSpPr>
        <p:cxnSp>
          <p:nvCxnSpPr>
            <p:cNvPr id="3162" name="Google Shape;3162;p64"/>
            <p:cNvCxnSpPr/>
            <p:nvPr/>
          </p:nvCxnSpPr>
          <p:spPr>
            <a:xfrm flipH="1">
              <a:off x="2407710" y="3653135"/>
              <a:ext cx="2" cy="1119917"/>
            </a:xfrm>
            <a:prstGeom prst="straightConnector1">
              <a:avLst/>
            </a:prstGeom>
            <a:noFill/>
            <a:ln cap="flat" cmpd="sng" w="57150">
              <a:solidFill>
                <a:srgbClr val="2DA83C"/>
              </a:solidFill>
              <a:prstDash val="solid"/>
              <a:round/>
              <a:headEnd len="sm" w="sm" type="none"/>
              <a:tailEnd len="sm" w="sm" type="none"/>
            </a:ln>
          </p:spPr>
        </p:cxnSp>
        <p:sp>
          <p:nvSpPr>
            <p:cNvPr id="3163" name="Google Shape;3163;p64"/>
            <p:cNvSpPr/>
            <p:nvPr/>
          </p:nvSpPr>
          <p:spPr>
            <a:xfrm>
              <a:off x="2647422" y="3862685"/>
              <a:ext cx="3698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a:t>
              </a:r>
              <a:endParaRPr sz="2000">
                <a:solidFill>
                  <a:schemeClr val="dk1"/>
                </a:solidFill>
                <a:latin typeface="Times New Roman"/>
                <a:ea typeface="Times New Roman"/>
                <a:cs typeface="Times New Roman"/>
                <a:sym typeface="Times New Roman"/>
              </a:endParaRPr>
            </a:p>
          </p:txBody>
        </p:sp>
        <p:sp>
          <p:nvSpPr>
            <p:cNvPr id="3164" name="Google Shape;3164;p64"/>
            <p:cNvSpPr/>
            <p:nvPr/>
          </p:nvSpPr>
          <p:spPr>
            <a:xfrm>
              <a:off x="1733579" y="3881824"/>
              <a:ext cx="369972" cy="400205"/>
            </a:xfrm>
            <a:prstGeom prst="ellipse">
              <a:avLst/>
            </a:prstGeom>
            <a:solidFill>
              <a:srgbClr val="FF6600"/>
            </a:solidFill>
            <a:ln cap="flat" cmpd="sng" w="9525">
              <a:solidFill>
                <a:schemeClr val="lt2">
                  <a:alpha val="0"/>
                </a:schemeClr>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65" name="Google Shape;3165;p64"/>
            <p:cNvSpPr/>
            <p:nvPr/>
          </p:nvSpPr>
          <p:spPr>
            <a:xfrm>
              <a:off x="1690511" y="3881735"/>
              <a:ext cx="469950" cy="40011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70</a:t>
              </a:r>
              <a:endParaRPr sz="2000">
                <a:solidFill>
                  <a:schemeClr val="dk1"/>
                </a:solidFill>
                <a:latin typeface="Times New Roman"/>
                <a:ea typeface="Times New Roman"/>
                <a:cs typeface="Times New Roman"/>
                <a:sym typeface="Times New Roman"/>
              </a:endParaRPr>
            </a:p>
          </p:txBody>
        </p:sp>
        <p:sp>
          <p:nvSpPr>
            <p:cNvPr id="3166" name="Google Shape;3166;p64"/>
            <p:cNvSpPr/>
            <p:nvPr/>
          </p:nvSpPr>
          <p:spPr>
            <a:xfrm>
              <a:off x="2724404" y="3881824"/>
              <a:ext cx="368383" cy="400205"/>
            </a:xfrm>
            <a:prstGeom prst="ellipse">
              <a:avLst/>
            </a:prstGeom>
            <a:solidFill>
              <a:srgbClr val="FF6600"/>
            </a:solidFill>
            <a:ln cap="flat" cmpd="sng" w="9525">
              <a:solidFill>
                <a:schemeClr val="lt2">
                  <a:alpha val="0"/>
                </a:schemeClr>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67" name="Google Shape;3167;p64"/>
            <p:cNvSpPr/>
            <p:nvPr/>
          </p:nvSpPr>
          <p:spPr>
            <a:xfrm>
              <a:off x="2730450" y="3881735"/>
              <a:ext cx="469950" cy="40011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80</a:t>
              </a:r>
              <a:endParaRPr sz="2000">
                <a:solidFill>
                  <a:schemeClr val="dk1"/>
                </a:solidFill>
                <a:latin typeface="Times New Roman"/>
                <a:ea typeface="Times New Roman"/>
                <a:cs typeface="Times New Roman"/>
                <a:sym typeface="Times New Roman"/>
              </a:endParaRPr>
            </a:p>
          </p:txBody>
        </p:sp>
        <p:sp>
          <p:nvSpPr>
            <p:cNvPr id="3168" name="Google Shape;3168;p64"/>
            <p:cNvSpPr/>
            <p:nvPr/>
          </p:nvSpPr>
          <p:spPr>
            <a:xfrm flipH="1" rot="10800000">
              <a:off x="2255986" y="4110512"/>
              <a:ext cx="304869" cy="457377"/>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69" name="Google Shape;3169;p64"/>
            <p:cNvSpPr/>
            <p:nvPr/>
          </p:nvSpPr>
          <p:spPr>
            <a:xfrm>
              <a:off x="1600199" y="4719935"/>
              <a:ext cx="3207477"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Cost =</a:t>
              </a:r>
              <a:r>
                <a:rPr b="1" lang="en-US" sz="2400">
                  <a:solidFill>
                    <a:srgbClr val="9C39AC"/>
                  </a:solidFill>
                  <a:latin typeface="Times New Roman"/>
                  <a:ea typeface="Times New Roman"/>
                  <a:cs typeface="Times New Roman"/>
                  <a:sym typeface="Times New Roman"/>
                </a:rPr>
                <a:t> </a:t>
              </a:r>
              <a:r>
                <a:rPr b="1" lang="en-US" sz="2400">
                  <a:solidFill>
                    <a:srgbClr val="000000"/>
                  </a:solidFill>
                  <a:latin typeface="Times New Roman"/>
                  <a:ea typeface="Times New Roman"/>
                  <a:cs typeface="Times New Roman"/>
                  <a:sym typeface="Times New Roman"/>
                </a:rPr>
                <a:t>255-| 70-80|</a:t>
              </a:r>
              <a:endParaRPr/>
            </a:p>
            <a:p>
              <a:pPr indent="0" lvl="0" marL="0" marR="0" rtl="0" algn="l">
                <a:spcBef>
                  <a:spcPts val="0"/>
                </a:spcBef>
                <a:spcAft>
                  <a:spcPts val="0"/>
                </a:spcAft>
                <a:buNone/>
              </a:pPr>
              <a:r>
                <a:rPr b="1" lang="en-US" sz="2400">
                  <a:solidFill>
                    <a:srgbClr val="000000"/>
                  </a:solidFill>
                  <a:latin typeface="Times New Roman"/>
                  <a:ea typeface="Times New Roman"/>
                  <a:cs typeface="Times New Roman"/>
                  <a:sym typeface="Times New Roman"/>
                </a:rPr>
                <a:t>Cost = 245</a:t>
              </a:r>
              <a:endParaRPr sz="2400">
                <a:solidFill>
                  <a:srgbClr val="000000"/>
                </a:solidFill>
                <a:latin typeface="Times New Roman"/>
                <a:ea typeface="Times New Roman"/>
                <a:cs typeface="Times New Roman"/>
                <a:sym typeface="Times New Roman"/>
              </a:endParaRPr>
            </a:p>
          </p:txBody>
        </p:sp>
      </p:grpSp>
      <p:sp>
        <p:nvSpPr>
          <p:cNvPr id="3170" name="Google Shape;3170;p64"/>
          <p:cNvSpPr/>
          <p:nvPr/>
        </p:nvSpPr>
        <p:spPr>
          <a:xfrm>
            <a:off x="285750" y="228600"/>
            <a:ext cx="62865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e.g. </a:t>
            </a:r>
            <a:endParaRPr sz="2400">
              <a:solidFill>
                <a:schemeClr val="dk1"/>
              </a:solidFill>
              <a:latin typeface="Times New Roman"/>
              <a:ea typeface="Times New Roman"/>
              <a:cs typeface="Times New Roman"/>
              <a:sym typeface="Times New Roman"/>
            </a:endParaRPr>
          </a:p>
        </p:txBody>
      </p:sp>
      <p:sp>
        <p:nvSpPr>
          <p:cNvPr id="3171" name="Google Shape;3171;p64"/>
          <p:cNvSpPr/>
          <p:nvPr/>
        </p:nvSpPr>
        <p:spPr>
          <a:xfrm>
            <a:off x="3429000" y="5037138"/>
            <a:ext cx="3206750" cy="8302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Cost =</a:t>
            </a:r>
            <a:r>
              <a:rPr b="1" lang="en-US" sz="2400">
                <a:solidFill>
                  <a:srgbClr val="9C39AC"/>
                </a:solidFill>
                <a:latin typeface="Times New Roman"/>
                <a:ea typeface="Times New Roman"/>
                <a:cs typeface="Times New Roman"/>
                <a:sym typeface="Times New Roman"/>
              </a:rPr>
              <a:t> </a:t>
            </a:r>
            <a:r>
              <a:rPr b="1" lang="en-US" sz="2400">
                <a:solidFill>
                  <a:srgbClr val="000000"/>
                </a:solidFill>
                <a:latin typeface="Times New Roman"/>
                <a:ea typeface="Times New Roman"/>
                <a:cs typeface="Times New Roman"/>
                <a:sym typeface="Times New Roman"/>
              </a:rPr>
              <a:t>255-| 70-80|</a:t>
            </a:r>
            <a:endParaRPr/>
          </a:p>
          <a:p>
            <a:pPr indent="0" lvl="0" marL="0" marR="0" rtl="0" algn="l">
              <a:spcBef>
                <a:spcPts val="0"/>
              </a:spcBef>
              <a:spcAft>
                <a:spcPts val="0"/>
              </a:spcAft>
              <a:buNone/>
            </a:pPr>
            <a:r>
              <a:rPr b="1" lang="en-US" sz="2400">
                <a:solidFill>
                  <a:srgbClr val="000000"/>
                </a:solidFill>
                <a:latin typeface="Times New Roman"/>
                <a:ea typeface="Times New Roman"/>
                <a:cs typeface="Times New Roman"/>
                <a:sym typeface="Times New Roman"/>
              </a:rPr>
              <a:t>Cost = 245</a:t>
            </a:r>
            <a:endParaRPr sz="2400">
              <a:solidFill>
                <a:srgbClr val="000000"/>
              </a:solidFill>
              <a:latin typeface="Times New Roman"/>
              <a:ea typeface="Times New Roman"/>
              <a:cs typeface="Times New Roman"/>
              <a:sym typeface="Times New Roman"/>
            </a:endParaRPr>
          </a:p>
        </p:txBody>
      </p:sp>
      <p:grpSp>
        <p:nvGrpSpPr>
          <p:cNvPr id="3172" name="Google Shape;3172;p64"/>
          <p:cNvGrpSpPr/>
          <p:nvPr/>
        </p:nvGrpSpPr>
        <p:grpSpPr>
          <a:xfrm rot="-5400000">
            <a:off x="3702843" y="3494881"/>
            <a:ext cx="1333501" cy="1119188"/>
            <a:chOff x="1777823" y="3653135"/>
            <a:chExt cx="1333146" cy="1119917"/>
          </a:xfrm>
        </p:grpSpPr>
        <p:cxnSp>
          <p:nvCxnSpPr>
            <p:cNvPr id="3173" name="Google Shape;3173;p64"/>
            <p:cNvCxnSpPr/>
            <p:nvPr/>
          </p:nvCxnSpPr>
          <p:spPr>
            <a:xfrm flipH="1">
              <a:off x="2407710" y="3653135"/>
              <a:ext cx="2" cy="1119917"/>
            </a:xfrm>
            <a:prstGeom prst="straightConnector1">
              <a:avLst/>
            </a:prstGeom>
            <a:noFill/>
            <a:ln cap="flat" cmpd="sng" w="57150">
              <a:solidFill>
                <a:srgbClr val="2DA83C"/>
              </a:solidFill>
              <a:prstDash val="solid"/>
              <a:round/>
              <a:headEnd len="sm" w="sm" type="none"/>
              <a:tailEnd len="sm" w="sm" type="none"/>
            </a:ln>
          </p:spPr>
        </p:cxnSp>
        <p:sp>
          <p:nvSpPr>
            <p:cNvPr id="3174" name="Google Shape;3174;p64"/>
            <p:cNvSpPr/>
            <p:nvPr/>
          </p:nvSpPr>
          <p:spPr>
            <a:xfrm>
              <a:off x="2647422" y="3862685"/>
              <a:ext cx="369888"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B</a:t>
              </a:r>
              <a:endParaRPr sz="2000">
                <a:solidFill>
                  <a:schemeClr val="dk1"/>
                </a:solidFill>
                <a:latin typeface="Times New Roman"/>
                <a:ea typeface="Times New Roman"/>
                <a:cs typeface="Times New Roman"/>
                <a:sym typeface="Times New Roman"/>
              </a:endParaRPr>
            </a:p>
          </p:txBody>
        </p:sp>
        <p:sp>
          <p:nvSpPr>
            <p:cNvPr id="3175" name="Google Shape;3175;p64"/>
            <p:cNvSpPr/>
            <p:nvPr/>
          </p:nvSpPr>
          <p:spPr>
            <a:xfrm>
              <a:off x="1777823" y="3818343"/>
              <a:ext cx="369789" cy="400311"/>
            </a:xfrm>
            <a:prstGeom prst="ellipse">
              <a:avLst/>
            </a:prstGeom>
            <a:solidFill>
              <a:srgbClr val="FF6600"/>
            </a:solidFill>
            <a:ln cap="flat" cmpd="sng" w="9525">
              <a:solidFill>
                <a:schemeClr val="lt2">
                  <a:alpha val="0"/>
                </a:schemeClr>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76" name="Google Shape;3176;p64"/>
            <p:cNvSpPr/>
            <p:nvPr/>
          </p:nvSpPr>
          <p:spPr>
            <a:xfrm>
              <a:off x="2741179" y="3799281"/>
              <a:ext cx="369790" cy="400311"/>
            </a:xfrm>
            <a:prstGeom prst="ellipse">
              <a:avLst/>
            </a:prstGeom>
            <a:solidFill>
              <a:srgbClr val="FF6600"/>
            </a:solidFill>
            <a:ln cap="flat" cmpd="sng" w="9525">
              <a:solidFill>
                <a:schemeClr val="lt2">
                  <a:alpha val="0"/>
                </a:schemeClr>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77" name="Google Shape;3177;p64"/>
            <p:cNvSpPr/>
            <p:nvPr/>
          </p:nvSpPr>
          <p:spPr>
            <a:xfrm flipH="1" rot="10800000">
              <a:off x="2238076" y="4110633"/>
              <a:ext cx="304719" cy="457498"/>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
        <p:nvSpPr>
          <p:cNvPr id="3178" name="Google Shape;3178;p64"/>
          <p:cNvSpPr/>
          <p:nvPr/>
        </p:nvSpPr>
        <p:spPr>
          <a:xfrm>
            <a:off x="3962400" y="3360738"/>
            <a:ext cx="4699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80</a:t>
            </a:r>
            <a:endParaRPr sz="2000">
              <a:solidFill>
                <a:schemeClr val="dk1"/>
              </a:solidFill>
              <a:latin typeface="Times New Roman"/>
              <a:ea typeface="Times New Roman"/>
              <a:cs typeface="Times New Roman"/>
              <a:sym typeface="Times New Roman"/>
            </a:endParaRPr>
          </a:p>
        </p:txBody>
      </p:sp>
      <p:sp>
        <p:nvSpPr>
          <p:cNvPr id="3179" name="Google Shape;3179;p64"/>
          <p:cNvSpPr/>
          <p:nvPr/>
        </p:nvSpPr>
        <p:spPr>
          <a:xfrm>
            <a:off x="3962400" y="4351338"/>
            <a:ext cx="4699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70</a:t>
            </a:r>
            <a:endParaRPr sz="2000">
              <a:solidFill>
                <a:schemeClr val="dk1"/>
              </a:solidFill>
              <a:latin typeface="Times New Roman"/>
              <a:ea typeface="Times New Roman"/>
              <a:cs typeface="Times New Roman"/>
              <a:sym typeface="Times New Roman"/>
            </a:endParaRPr>
          </a:p>
        </p:txBody>
      </p:sp>
      <p:sp>
        <p:nvSpPr>
          <p:cNvPr id="3180" name="Google Shape;3180;p64"/>
          <p:cNvSpPr/>
          <p:nvPr/>
        </p:nvSpPr>
        <p:spPr>
          <a:xfrm>
            <a:off x="6470650" y="5037138"/>
            <a:ext cx="3206750" cy="8302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Cost =</a:t>
            </a:r>
            <a:r>
              <a:rPr b="1" lang="en-US" sz="2400">
                <a:solidFill>
                  <a:srgbClr val="9C39AC"/>
                </a:solidFill>
                <a:latin typeface="Times New Roman"/>
                <a:ea typeface="Times New Roman"/>
                <a:cs typeface="Times New Roman"/>
                <a:sym typeface="Times New Roman"/>
              </a:rPr>
              <a:t> </a:t>
            </a:r>
            <a:r>
              <a:rPr b="1" lang="en-US" sz="2400">
                <a:solidFill>
                  <a:srgbClr val="000000"/>
                </a:solidFill>
                <a:latin typeface="Times New Roman"/>
                <a:ea typeface="Times New Roman"/>
                <a:cs typeface="Times New Roman"/>
                <a:sym typeface="Times New Roman"/>
              </a:rPr>
              <a:t>255-| 80-70|</a:t>
            </a:r>
            <a:endParaRPr/>
          </a:p>
          <a:p>
            <a:pPr indent="0" lvl="0" marL="0" marR="0" rtl="0" algn="l">
              <a:spcBef>
                <a:spcPts val="0"/>
              </a:spcBef>
              <a:spcAft>
                <a:spcPts val="0"/>
              </a:spcAft>
              <a:buNone/>
            </a:pPr>
            <a:r>
              <a:rPr b="1" lang="en-US" sz="2400">
                <a:solidFill>
                  <a:srgbClr val="000000"/>
                </a:solidFill>
                <a:latin typeface="Times New Roman"/>
                <a:ea typeface="Times New Roman"/>
                <a:cs typeface="Times New Roman"/>
                <a:sym typeface="Times New Roman"/>
              </a:rPr>
              <a:t>Cost = 245</a:t>
            </a:r>
            <a:endParaRPr sz="2400">
              <a:solidFill>
                <a:srgbClr val="000000"/>
              </a:solidFill>
              <a:latin typeface="Times New Roman"/>
              <a:ea typeface="Times New Roman"/>
              <a:cs typeface="Times New Roman"/>
              <a:sym typeface="Times New Roman"/>
            </a:endParaRPr>
          </a:p>
        </p:txBody>
      </p:sp>
      <p:grpSp>
        <p:nvGrpSpPr>
          <p:cNvPr id="3181" name="Google Shape;3181;p64"/>
          <p:cNvGrpSpPr/>
          <p:nvPr/>
        </p:nvGrpSpPr>
        <p:grpSpPr>
          <a:xfrm rot="-5400000">
            <a:off x="6973093" y="2817019"/>
            <a:ext cx="717551" cy="1852612"/>
            <a:chOff x="2407707" y="2997328"/>
            <a:chExt cx="717374" cy="1851924"/>
          </a:xfrm>
        </p:grpSpPr>
        <p:cxnSp>
          <p:nvCxnSpPr>
            <p:cNvPr id="3182" name="Google Shape;3182;p64"/>
            <p:cNvCxnSpPr/>
            <p:nvPr/>
          </p:nvCxnSpPr>
          <p:spPr>
            <a:xfrm flipH="1" rot="-5400000">
              <a:off x="1481746" y="3923289"/>
              <a:ext cx="1851924" cy="2"/>
            </a:xfrm>
            <a:prstGeom prst="straightConnector1">
              <a:avLst/>
            </a:prstGeom>
            <a:noFill/>
            <a:ln cap="flat" cmpd="sng" w="57150">
              <a:solidFill>
                <a:srgbClr val="2DA83C"/>
              </a:solidFill>
              <a:prstDash val="solid"/>
              <a:round/>
              <a:headEnd len="sm" w="sm" type="none"/>
              <a:tailEnd len="sm" w="sm" type="none"/>
            </a:ln>
          </p:spPr>
        </p:cxnSp>
        <p:sp>
          <p:nvSpPr>
            <p:cNvPr id="3183" name="Google Shape;3183;p64"/>
            <p:cNvSpPr/>
            <p:nvPr/>
          </p:nvSpPr>
          <p:spPr>
            <a:xfrm>
              <a:off x="2755284" y="3660657"/>
              <a:ext cx="369797" cy="399901"/>
            </a:xfrm>
            <a:prstGeom prst="ellipse">
              <a:avLst/>
            </a:prstGeom>
            <a:solidFill>
              <a:srgbClr val="FF6600"/>
            </a:solidFill>
            <a:ln cap="flat" cmpd="sng" w="9525">
              <a:solidFill>
                <a:schemeClr val="lt2">
                  <a:alpha val="0"/>
                </a:schemeClr>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
        <p:nvSpPr>
          <p:cNvPr id="3184" name="Google Shape;3184;p64"/>
          <p:cNvSpPr/>
          <p:nvPr/>
        </p:nvSpPr>
        <p:spPr>
          <a:xfrm>
            <a:off x="7073900" y="3360738"/>
            <a:ext cx="4699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80</a:t>
            </a:r>
            <a:endParaRPr sz="2000">
              <a:solidFill>
                <a:schemeClr val="dk1"/>
              </a:solidFill>
              <a:latin typeface="Times New Roman"/>
              <a:ea typeface="Times New Roman"/>
              <a:cs typeface="Times New Roman"/>
              <a:sym typeface="Times New Roman"/>
            </a:endParaRPr>
          </a:p>
        </p:txBody>
      </p:sp>
      <p:sp>
        <p:nvSpPr>
          <p:cNvPr id="3185" name="Google Shape;3185;p64"/>
          <p:cNvSpPr/>
          <p:nvPr/>
        </p:nvSpPr>
        <p:spPr>
          <a:xfrm>
            <a:off x="7086600" y="4351338"/>
            <a:ext cx="4699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70</a:t>
            </a:r>
            <a:endParaRPr sz="2000">
              <a:solidFill>
                <a:schemeClr val="dk1"/>
              </a:solidFill>
              <a:latin typeface="Times New Roman"/>
              <a:ea typeface="Times New Roman"/>
              <a:cs typeface="Times New Roman"/>
              <a:sym typeface="Times New Roman"/>
            </a:endParaRPr>
          </a:p>
        </p:txBody>
      </p:sp>
      <p:sp>
        <p:nvSpPr>
          <p:cNvPr id="3186" name="Google Shape;3186;p64"/>
          <p:cNvSpPr/>
          <p:nvPr/>
        </p:nvSpPr>
        <p:spPr>
          <a:xfrm flipH="1" rot="-5700849">
            <a:off x="6999288" y="3887788"/>
            <a:ext cx="381000" cy="457200"/>
          </a:xfrm>
          <a:prstGeom prst="triangle">
            <a:avLst>
              <a:gd fmla="val 38449"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87" name="Google Shape;3187;p64"/>
          <p:cNvSpPr/>
          <p:nvPr/>
        </p:nvSpPr>
        <p:spPr>
          <a:xfrm rot="-5400000">
            <a:off x="7177881" y="4336257"/>
            <a:ext cx="369887" cy="400050"/>
          </a:xfrm>
          <a:prstGeom prst="ellipse">
            <a:avLst/>
          </a:prstGeom>
          <a:solidFill>
            <a:srgbClr val="FF6600"/>
          </a:solidFill>
          <a:ln cap="flat" cmpd="sng" w="9525">
            <a:solidFill>
              <a:schemeClr val="lt2">
                <a:alpha val="0"/>
              </a:schemeClr>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188" name="Google Shape;3188;p64"/>
          <p:cNvSpPr/>
          <p:nvPr/>
        </p:nvSpPr>
        <p:spPr>
          <a:xfrm>
            <a:off x="7150100" y="4330700"/>
            <a:ext cx="469900" cy="40163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70</a:t>
            </a:r>
            <a:endParaRPr sz="2000">
              <a:solidFill>
                <a:schemeClr val="dk1"/>
              </a:solidFill>
              <a:latin typeface="Times New Roman"/>
              <a:ea typeface="Times New Roman"/>
              <a:cs typeface="Times New Roman"/>
              <a:sym typeface="Times New Roman"/>
            </a:endParaRPr>
          </a:p>
        </p:txBody>
      </p:sp>
      <p:sp>
        <p:nvSpPr>
          <p:cNvPr id="3189" name="Google Shape;3189;p64"/>
          <p:cNvSpPr/>
          <p:nvPr/>
        </p:nvSpPr>
        <p:spPr>
          <a:xfrm>
            <a:off x="304800" y="2433638"/>
            <a:ext cx="161925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000000"/>
                </a:solidFill>
                <a:latin typeface="Times New Roman"/>
                <a:ea typeface="Times New Roman"/>
                <a:cs typeface="Times New Roman"/>
                <a:sym typeface="Times New Roman"/>
              </a:rPr>
              <a:t>Case-1  :</a:t>
            </a:r>
            <a:endParaRPr sz="2400">
              <a:solidFill>
                <a:srgbClr val="000000"/>
              </a:solidFill>
              <a:latin typeface="Times New Roman"/>
              <a:ea typeface="Times New Roman"/>
              <a:cs typeface="Times New Roman"/>
              <a:sym typeface="Times New Roman"/>
            </a:endParaRPr>
          </a:p>
        </p:txBody>
      </p:sp>
      <p:sp>
        <p:nvSpPr>
          <p:cNvPr id="3190" name="Google Shape;3190;p64"/>
          <p:cNvSpPr/>
          <p:nvPr/>
        </p:nvSpPr>
        <p:spPr>
          <a:xfrm>
            <a:off x="3486150" y="2438400"/>
            <a:ext cx="161925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000000"/>
                </a:solidFill>
                <a:latin typeface="Times New Roman"/>
                <a:ea typeface="Times New Roman"/>
                <a:cs typeface="Times New Roman"/>
                <a:sym typeface="Times New Roman"/>
              </a:rPr>
              <a:t>Case-2 : </a:t>
            </a:r>
            <a:endParaRPr sz="2400">
              <a:solidFill>
                <a:srgbClr val="000000"/>
              </a:solidFill>
              <a:latin typeface="Times New Roman"/>
              <a:ea typeface="Times New Roman"/>
              <a:cs typeface="Times New Roman"/>
              <a:sym typeface="Times New Roman"/>
            </a:endParaRPr>
          </a:p>
        </p:txBody>
      </p:sp>
      <p:sp>
        <p:nvSpPr>
          <p:cNvPr id="3191" name="Google Shape;3191;p64"/>
          <p:cNvSpPr/>
          <p:nvPr/>
        </p:nvSpPr>
        <p:spPr>
          <a:xfrm>
            <a:off x="6534150" y="2438400"/>
            <a:ext cx="161925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000000"/>
                </a:solidFill>
                <a:latin typeface="Times New Roman"/>
                <a:ea typeface="Times New Roman"/>
                <a:cs typeface="Times New Roman"/>
                <a:sym typeface="Times New Roman"/>
              </a:rPr>
              <a:t>Case-3 : </a:t>
            </a:r>
            <a:endParaRPr sz="2400">
              <a:solidFill>
                <a:srgbClr val="00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9"/>
                                        </p:tgtEl>
                                        <p:attrNameLst>
                                          <p:attrName>style.visibility</p:attrName>
                                        </p:attrNameLst>
                                      </p:cBhvr>
                                      <p:to>
                                        <p:strVal val="visible"/>
                                      </p:to>
                                    </p:set>
                                    <p:animEffect filter="fade" transition="in">
                                      <p:cBhvr>
                                        <p:cTn dur="500"/>
                                        <p:tgtEl>
                                          <p:spTgt spid="3189"/>
                                        </p:tgtEl>
                                      </p:cBhvr>
                                    </p:animEffect>
                                  </p:childTnLst>
                                </p:cTn>
                              </p:par>
                              <p:par>
                                <p:cTn fill="hold" nodeType="withEffect" presetClass="entr" presetID="10" presetSubtype="0">
                                  <p:stCondLst>
                                    <p:cond delay="0"/>
                                  </p:stCondLst>
                                  <p:childTnLst>
                                    <p:set>
                                      <p:cBhvr>
                                        <p:cTn dur="1" fill="hold">
                                          <p:stCondLst>
                                            <p:cond delay="0"/>
                                          </p:stCondLst>
                                        </p:cTn>
                                        <p:tgtEl>
                                          <p:spTgt spid="3161"/>
                                        </p:tgtEl>
                                        <p:attrNameLst>
                                          <p:attrName>style.visibility</p:attrName>
                                        </p:attrNameLst>
                                      </p:cBhvr>
                                      <p:to>
                                        <p:strVal val="visible"/>
                                      </p:to>
                                    </p:set>
                                    <p:animEffect filter="fade" transition="in">
                                      <p:cBhvr>
                                        <p:cTn dur="500"/>
                                        <p:tgtEl>
                                          <p:spTgt spid="31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72"/>
                                        </p:tgtEl>
                                        <p:attrNameLst>
                                          <p:attrName>style.visibility</p:attrName>
                                        </p:attrNameLst>
                                      </p:cBhvr>
                                      <p:to>
                                        <p:strVal val="visible"/>
                                      </p:to>
                                    </p:set>
                                    <p:animEffect filter="fade" transition="in">
                                      <p:cBhvr>
                                        <p:cTn dur="500"/>
                                        <p:tgtEl>
                                          <p:spTgt spid="3172"/>
                                        </p:tgtEl>
                                      </p:cBhvr>
                                    </p:animEffect>
                                  </p:childTnLst>
                                </p:cTn>
                              </p:par>
                              <p:par>
                                <p:cTn fill="hold" nodeType="withEffect" presetClass="entr" presetID="10" presetSubtype="0">
                                  <p:stCondLst>
                                    <p:cond delay="0"/>
                                  </p:stCondLst>
                                  <p:childTnLst>
                                    <p:set>
                                      <p:cBhvr>
                                        <p:cTn dur="1" fill="hold">
                                          <p:stCondLst>
                                            <p:cond delay="0"/>
                                          </p:stCondLst>
                                        </p:cTn>
                                        <p:tgtEl>
                                          <p:spTgt spid="3178"/>
                                        </p:tgtEl>
                                        <p:attrNameLst>
                                          <p:attrName>style.visibility</p:attrName>
                                        </p:attrNameLst>
                                      </p:cBhvr>
                                      <p:to>
                                        <p:strVal val="visible"/>
                                      </p:to>
                                    </p:set>
                                    <p:animEffect filter="fade" transition="in">
                                      <p:cBhvr>
                                        <p:cTn dur="500"/>
                                        <p:tgtEl>
                                          <p:spTgt spid="3178"/>
                                        </p:tgtEl>
                                      </p:cBhvr>
                                    </p:animEffect>
                                  </p:childTnLst>
                                </p:cTn>
                              </p:par>
                              <p:par>
                                <p:cTn fill="hold" nodeType="withEffect" presetClass="entr" presetID="10" presetSubtype="0">
                                  <p:stCondLst>
                                    <p:cond delay="0"/>
                                  </p:stCondLst>
                                  <p:childTnLst>
                                    <p:set>
                                      <p:cBhvr>
                                        <p:cTn dur="1" fill="hold">
                                          <p:stCondLst>
                                            <p:cond delay="0"/>
                                          </p:stCondLst>
                                        </p:cTn>
                                        <p:tgtEl>
                                          <p:spTgt spid="3179"/>
                                        </p:tgtEl>
                                        <p:attrNameLst>
                                          <p:attrName>style.visibility</p:attrName>
                                        </p:attrNameLst>
                                      </p:cBhvr>
                                      <p:to>
                                        <p:strVal val="visible"/>
                                      </p:to>
                                    </p:set>
                                    <p:animEffect filter="fade" transition="in">
                                      <p:cBhvr>
                                        <p:cTn dur="500"/>
                                        <p:tgtEl>
                                          <p:spTgt spid="3179"/>
                                        </p:tgtEl>
                                      </p:cBhvr>
                                    </p:animEffect>
                                  </p:childTnLst>
                                </p:cTn>
                              </p:par>
                              <p:par>
                                <p:cTn fill="hold" nodeType="withEffect" presetClass="entr" presetID="10" presetSubtype="0">
                                  <p:stCondLst>
                                    <p:cond delay="0"/>
                                  </p:stCondLst>
                                  <p:childTnLst>
                                    <p:set>
                                      <p:cBhvr>
                                        <p:cTn dur="1" fill="hold">
                                          <p:stCondLst>
                                            <p:cond delay="0"/>
                                          </p:stCondLst>
                                        </p:cTn>
                                        <p:tgtEl>
                                          <p:spTgt spid="3190"/>
                                        </p:tgtEl>
                                        <p:attrNameLst>
                                          <p:attrName>style.visibility</p:attrName>
                                        </p:attrNameLst>
                                      </p:cBhvr>
                                      <p:to>
                                        <p:strVal val="visible"/>
                                      </p:to>
                                    </p:set>
                                    <p:animEffect filter="fade" transition="in">
                                      <p:cBhvr>
                                        <p:cTn dur="500"/>
                                        <p:tgtEl>
                                          <p:spTgt spid="31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71"/>
                                        </p:tgtEl>
                                        <p:attrNameLst>
                                          <p:attrName>style.visibility</p:attrName>
                                        </p:attrNameLst>
                                      </p:cBhvr>
                                      <p:to>
                                        <p:strVal val="visible"/>
                                      </p:to>
                                    </p:set>
                                    <p:animEffect filter="fade" transition="in">
                                      <p:cBhvr>
                                        <p:cTn dur="500"/>
                                        <p:tgtEl>
                                          <p:spTgt spid="31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1"/>
                                        </p:tgtEl>
                                        <p:attrNameLst>
                                          <p:attrName>style.visibility</p:attrName>
                                        </p:attrNameLst>
                                      </p:cBhvr>
                                      <p:to>
                                        <p:strVal val="visible"/>
                                      </p:to>
                                    </p:set>
                                    <p:animEffect filter="fade" transition="in">
                                      <p:cBhvr>
                                        <p:cTn dur="500"/>
                                        <p:tgtEl>
                                          <p:spTgt spid="3181"/>
                                        </p:tgtEl>
                                      </p:cBhvr>
                                    </p:animEffect>
                                  </p:childTnLst>
                                </p:cTn>
                              </p:par>
                              <p:par>
                                <p:cTn fill="hold" nodeType="withEffect" presetClass="entr" presetID="10" presetSubtype="0">
                                  <p:stCondLst>
                                    <p:cond delay="0"/>
                                  </p:stCondLst>
                                  <p:childTnLst>
                                    <p:set>
                                      <p:cBhvr>
                                        <p:cTn dur="1" fill="hold">
                                          <p:stCondLst>
                                            <p:cond delay="0"/>
                                          </p:stCondLst>
                                        </p:cTn>
                                        <p:tgtEl>
                                          <p:spTgt spid="3184"/>
                                        </p:tgtEl>
                                        <p:attrNameLst>
                                          <p:attrName>style.visibility</p:attrName>
                                        </p:attrNameLst>
                                      </p:cBhvr>
                                      <p:to>
                                        <p:strVal val="visible"/>
                                      </p:to>
                                    </p:set>
                                    <p:animEffect filter="fade" transition="in">
                                      <p:cBhvr>
                                        <p:cTn dur="500"/>
                                        <p:tgtEl>
                                          <p:spTgt spid="3184"/>
                                        </p:tgtEl>
                                      </p:cBhvr>
                                    </p:animEffect>
                                  </p:childTnLst>
                                </p:cTn>
                              </p:par>
                              <p:par>
                                <p:cTn fill="hold" nodeType="withEffect" presetClass="entr" presetID="10" presetSubtype="0">
                                  <p:stCondLst>
                                    <p:cond delay="0"/>
                                  </p:stCondLst>
                                  <p:childTnLst>
                                    <p:set>
                                      <p:cBhvr>
                                        <p:cTn dur="1" fill="hold">
                                          <p:stCondLst>
                                            <p:cond delay="0"/>
                                          </p:stCondLst>
                                        </p:cTn>
                                        <p:tgtEl>
                                          <p:spTgt spid="3185"/>
                                        </p:tgtEl>
                                        <p:attrNameLst>
                                          <p:attrName>style.visibility</p:attrName>
                                        </p:attrNameLst>
                                      </p:cBhvr>
                                      <p:to>
                                        <p:strVal val="visible"/>
                                      </p:to>
                                    </p:set>
                                    <p:animEffect filter="fade" transition="in">
                                      <p:cBhvr>
                                        <p:cTn dur="500"/>
                                        <p:tgtEl>
                                          <p:spTgt spid="3185"/>
                                        </p:tgtEl>
                                      </p:cBhvr>
                                    </p:animEffect>
                                  </p:childTnLst>
                                </p:cTn>
                              </p:par>
                              <p:par>
                                <p:cTn fill="hold" nodeType="withEffect" presetClass="entr" presetID="10" presetSubtype="0">
                                  <p:stCondLst>
                                    <p:cond delay="0"/>
                                  </p:stCondLst>
                                  <p:childTnLst>
                                    <p:set>
                                      <p:cBhvr>
                                        <p:cTn dur="1" fill="hold">
                                          <p:stCondLst>
                                            <p:cond delay="0"/>
                                          </p:stCondLst>
                                        </p:cTn>
                                        <p:tgtEl>
                                          <p:spTgt spid="3186"/>
                                        </p:tgtEl>
                                        <p:attrNameLst>
                                          <p:attrName>style.visibility</p:attrName>
                                        </p:attrNameLst>
                                      </p:cBhvr>
                                      <p:to>
                                        <p:strVal val="visible"/>
                                      </p:to>
                                    </p:set>
                                    <p:animEffect filter="fade" transition="in">
                                      <p:cBhvr>
                                        <p:cTn dur="500"/>
                                        <p:tgtEl>
                                          <p:spTgt spid="3186"/>
                                        </p:tgtEl>
                                      </p:cBhvr>
                                    </p:animEffect>
                                  </p:childTnLst>
                                </p:cTn>
                              </p:par>
                              <p:par>
                                <p:cTn fill="hold" nodeType="withEffect" presetClass="entr" presetID="10" presetSubtype="0">
                                  <p:stCondLst>
                                    <p:cond delay="0"/>
                                  </p:stCondLst>
                                  <p:childTnLst>
                                    <p:set>
                                      <p:cBhvr>
                                        <p:cTn dur="1" fill="hold">
                                          <p:stCondLst>
                                            <p:cond delay="0"/>
                                          </p:stCondLst>
                                        </p:cTn>
                                        <p:tgtEl>
                                          <p:spTgt spid="3187"/>
                                        </p:tgtEl>
                                        <p:attrNameLst>
                                          <p:attrName>style.visibility</p:attrName>
                                        </p:attrNameLst>
                                      </p:cBhvr>
                                      <p:to>
                                        <p:strVal val="visible"/>
                                      </p:to>
                                    </p:set>
                                    <p:animEffect filter="fade" transition="in">
                                      <p:cBhvr>
                                        <p:cTn dur="500"/>
                                        <p:tgtEl>
                                          <p:spTgt spid="3187"/>
                                        </p:tgtEl>
                                      </p:cBhvr>
                                    </p:animEffect>
                                  </p:childTnLst>
                                </p:cTn>
                              </p:par>
                              <p:par>
                                <p:cTn fill="hold" nodeType="withEffect" presetClass="entr" presetID="10" presetSubtype="0">
                                  <p:stCondLst>
                                    <p:cond delay="0"/>
                                  </p:stCondLst>
                                  <p:childTnLst>
                                    <p:set>
                                      <p:cBhvr>
                                        <p:cTn dur="1" fill="hold">
                                          <p:stCondLst>
                                            <p:cond delay="0"/>
                                          </p:stCondLst>
                                        </p:cTn>
                                        <p:tgtEl>
                                          <p:spTgt spid="3188"/>
                                        </p:tgtEl>
                                        <p:attrNameLst>
                                          <p:attrName>style.visibility</p:attrName>
                                        </p:attrNameLst>
                                      </p:cBhvr>
                                      <p:to>
                                        <p:strVal val="visible"/>
                                      </p:to>
                                    </p:set>
                                    <p:animEffect filter="fade" transition="in">
                                      <p:cBhvr>
                                        <p:cTn dur="500"/>
                                        <p:tgtEl>
                                          <p:spTgt spid="3188"/>
                                        </p:tgtEl>
                                      </p:cBhvr>
                                    </p:animEffect>
                                  </p:childTnLst>
                                </p:cTn>
                              </p:par>
                              <p:par>
                                <p:cTn fill="hold" nodeType="withEffect" presetClass="entr" presetID="10" presetSubtype="0">
                                  <p:stCondLst>
                                    <p:cond delay="0"/>
                                  </p:stCondLst>
                                  <p:childTnLst>
                                    <p:set>
                                      <p:cBhvr>
                                        <p:cTn dur="1" fill="hold">
                                          <p:stCondLst>
                                            <p:cond delay="0"/>
                                          </p:stCondLst>
                                        </p:cTn>
                                        <p:tgtEl>
                                          <p:spTgt spid="3191"/>
                                        </p:tgtEl>
                                        <p:attrNameLst>
                                          <p:attrName>style.visibility</p:attrName>
                                        </p:attrNameLst>
                                      </p:cBhvr>
                                      <p:to>
                                        <p:strVal val="visible"/>
                                      </p:to>
                                    </p:set>
                                    <p:animEffect filter="fade" transition="in">
                                      <p:cBhvr>
                                        <p:cTn dur="500"/>
                                        <p:tgtEl>
                                          <p:spTgt spid="3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0"/>
                                        </p:tgtEl>
                                        <p:attrNameLst>
                                          <p:attrName>style.visibility</p:attrName>
                                        </p:attrNameLst>
                                      </p:cBhvr>
                                      <p:to>
                                        <p:strVal val="visible"/>
                                      </p:to>
                                    </p:set>
                                    <p:animEffect filter="fade" transition="in">
                                      <p:cBhvr>
                                        <p:cTn dur="500"/>
                                        <p:tgtEl>
                                          <p:spTgt spid="31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9"/>
          <p:cNvSpPr txBox="1"/>
          <p:nvPr>
            <p:ph idx="1" type="body"/>
          </p:nvPr>
        </p:nvSpPr>
        <p:spPr>
          <a:xfrm>
            <a:off x="457200" y="1371600"/>
            <a:ext cx="8229600" cy="3048000"/>
          </a:xfrm>
          <a:prstGeom prst="rect">
            <a:avLst/>
          </a:prstGeom>
          <a:noFill/>
          <a:ln>
            <a:noFill/>
          </a:ln>
        </p:spPr>
        <p:txBody>
          <a:bodyPr anchorCtr="0" anchor="t" bIns="45700" lIns="91425" spcFirstLastPara="1" rIns="91425" wrap="square" tIns="45700">
            <a:noAutofit/>
          </a:bodyPr>
          <a:lstStyle/>
          <a:p>
            <a:pPr indent="-571500" lvl="0" marL="571500" rtl="0" algn="l">
              <a:spcBef>
                <a:spcPts val="0"/>
              </a:spcBef>
              <a:spcAft>
                <a:spcPts val="0"/>
              </a:spcAft>
              <a:buClr>
                <a:schemeClr val="dk1"/>
              </a:buClr>
              <a:buSzPts val="3200"/>
              <a:buFont typeface="Arial"/>
              <a:buAutoNum type="romanLcParenBoth"/>
            </a:pPr>
            <a:r>
              <a:rPr lang="en-US">
                <a:latin typeface="Calibri"/>
                <a:ea typeface="Calibri"/>
                <a:cs typeface="Calibri"/>
                <a:sym typeface="Calibri"/>
              </a:rPr>
              <a:t>Segmentation subdivides an image into its   constituent parts or objects. </a:t>
            </a:r>
            <a:endParaRPr/>
          </a:p>
          <a:p>
            <a:pPr indent="-552450" lvl="0" marL="571500" rtl="0" algn="l">
              <a:spcBef>
                <a:spcPts val="60"/>
              </a:spcBef>
              <a:spcAft>
                <a:spcPts val="0"/>
              </a:spcAft>
              <a:buClr>
                <a:schemeClr val="dk1"/>
              </a:buClr>
              <a:buSzPts val="300"/>
              <a:buFont typeface="Arial"/>
              <a:buNone/>
            </a:pPr>
            <a:r>
              <a:t/>
            </a:r>
            <a:endParaRPr sz="300">
              <a:latin typeface="Calibri"/>
              <a:ea typeface="Calibri"/>
              <a:cs typeface="Calibri"/>
              <a:sym typeface="Calibri"/>
            </a:endParaRPr>
          </a:p>
          <a:p>
            <a:pPr indent="-571500" lvl="0" marL="571500" rtl="0" algn="l">
              <a:spcBef>
                <a:spcPts val="640"/>
              </a:spcBef>
              <a:spcAft>
                <a:spcPts val="0"/>
              </a:spcAft>
              <a:buClr>
                <a:schemeClr val="dk1"/>
              </a:buClr>
              <a:buSzPts val="3200"/>
              <a:buFont typeface="Arial"/>
              <a:buAutoNum type="romanLcParenBoth"/>
            </a:pPr>
            <a:r>
              <a:rPr lang="en-US">
                <a:latin typeface="Calibri"/>
                <a:ea typeface="Calibri"/>
                <a:cs typeface="Calibri"/>
                <a:sym typeface="Calibri"/>
              </a:rPr>
              <a:t>Segmentation is based on two basic properties of gray level values: </a:t>
            </a:r>
            <a:r>
              <a:rPr b="1" lang="en-US">
                <a:solidFill>
                  <a:srgbClr val="C00000"/>
                </a:solidFill>
                <a:latin typeface="Calibri"/>
                <a:ea typeface="Calibri"/>
                <a:cs typeface="Calibri"/>
                <a:sym typeface="Calibri"/>
              </a:rPr>
              <a:t>Discontinuity</a:t>
            </a:r>
            <a:r>
              <a:rPr lang="en-US">
                <a:solidFill>
                  <a:srgbClr val="C00000"/>
                </a:solidFill>
                <a:latin typeface="Calibri"/>
                <a:ea typeface="Calibri"/>
                <a:cs typeface="Calibri"/>
                <a:sym typeface="Calibri"/>
              </a:rPr>
              <a:t> </a:t>
            </a:r>
            <a:r>
              <a:rPr lang="en-US">
                <a:solidFill>
                  <a:srgbClr val="800000"/>
                </a:solidFill>
                <a:latin typeface="Calibri"/>
                <a:ea typeface="Calibri"/>
                <a:cs typeface="Calibri"/>
                <a:sym typeface="Calibri"/>
              </a:rPr>
              <a:t>and</a:t>
            </a:r>
            <a:r>
              <a:rPr lang="en-US">
                <a:solidFill>
                  <a:srgbClr val="C00000"/>
                </a:solidFill>
                <a:latin typeface="Calibri"/>
                <a:ea typeface="Calibri"/>
                <a:cs typeface="Calibri"/>
                <a:sym typeface="Calibri"/>
              </a:rPr>
              <a:t> </a:t>
            </a:r>
            <a:r>
              <a:rPr b="1" lang="en-US">
                <a:solidFill>
                  <a:srgbClr val="C00000"/>
                </a:solidFill>
                <a:latin typeface="Calibri"/>
                <a:ea typeface="Calibri"/>
                <a:cs typeface="Calibri"/>
                <a:sym typeface="Calibri"/>
              </a:rPr>
              <a:t>Similarity</a:t>
            </a:r>
            <a:endParaRPr>
              <a:solidFill>
                <a:srgbClr val="C00000"/>
              </a:solidFill>
              <a:latin typeface="Calibri"/>
              <a:ea typeface="Calibri"/>
              <a:cs typeface="Calibri"/>
              <a:sym typeface="Calibri"/>
            </a:endParaRPr>
          </a:p>
        </p:txBody>
      </p:sp>
      <p:grpSp>
        <p:nvGrpSpPr>
          <p:cNvPr id="213" name="Google Shape;213;p29"/>
          <p:cNvGrpSpPr/>
          <p:nvPr/>
        </p:nvGrpSpPr>
        <p:grpSpPr>
          <a:xfrm>
            <a:off x="0" y="6376988"/>
            <a:ext cx="9144000" cy="557212"/>
            <a:chOff x="0" y="6324600"/>
            <a:chExt cx="9144000" cy="557212"/>
          </a:xfrm>
        </p:grpSpPr>
        <p:sp>
          <p:nvSpPr>
            <p:cNvPr id="214" name="Google Shape;214;p29"/>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215" name="Google Shape;215;p29"/>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216" name="Google Shape;216;p29"/>
          <p:cNvSpPr/>
          <p:nvPr/>
        </p:nvSpPr>
        <p:spPr>
          <a:xfrm>
            <a:off x="468313" y="381000"/>
            <a:ext cx="5856287" cy="584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200">
                <a:solidFill>
                  <a:srgbClr val="C00000"/>
                </a:solidFill>
                <a:latin typeface="Times New Roman"/>
                <a:ea typeface="Times New Roman"/>
                <a:cs typeface="Times New Roman"/>
                <a:sym typeface="Times New Roman"/>
              </a:rPr>
              <a:t>Segmentation :</a:t>
            </a:r>
            <a:endParaRPr b="1" sz="32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2">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5" name="Shape 3195"/>
        <p:cNvGrpSpPr/>
        <p:nvPr/>
      </p:nvGrpSpPr>
      <p:grpSpPr>
        <a:xfrm>
          <a:off x="0" y="0"/>
          <a:ext cx="0" cy="0"/>
          <a:chOff x="0" y="0"/>
          <a:chExt cx="0" cy="0"/>
        </a:xfrm>
      </p:grpSpPr>
      <p:grpSp>
        <p:nvGrpSpPr>
          <p:cNvPr id="3196" name="Google Shape;3196;p65"/>
          <p:cNvGrpSpPr/>
          <p:nvPr/>
        </p:nvGrpSpPr>
        <p:grpSpPr>
          <a:xfrm>
            <a:off x="0" y="6376988"/>
            <a:ext cx="9144000" cy="557212"/>
            <a:chOff x="0" y="6324600"/>
            <a:chExt cx="9144000" cy="557212"/>
          </a:xfrm>
        </p:grpSpPr>
        <p:sp>
          <p:nvSpPr>
            <p:cNvPr id="3197" name="Google Shape;3197;p65"/>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198" name="Google Shape;3198;p65"/>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199" name="Google Shape;3199;p65"/>
          <p:cNvSpPr/>
          <p:nvPr/>
        </p:nvSpPr>
        <p:spPr>
          <a:xfrm>
            <a:off x="533400" y="228600"/>
            <a:ext cx="8458200" cy="120015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Example : </a:t>
            </a:r>
            <a:endParaRPr/>
          </a:p>
          <a:p>
            <a:pPr indent="0" lvl="0" marL="0" marR="0" rtl="0" algn="l">
              <a:spcBef>
                <a:spcPts val="0"/>
              </a:spcBef>
              <a:spcAft>
                <a:spcPts val="0"/>
              </a:spcAft>
              <a:buNone/>
            </a:pPr>
            <a:r>
              <a:rPr lang="en-US" sz="2400">
                <a:solidFill>
                  <a:schemeClr val="dk1"/>
                </a:solidFill>
                <a:latin typeface="Arial"/>
                <a:ea typeface="Arial"/>
                <a:cs typeface="Arial"/>
                <a:sym typeface="Arial"/>
              </a:rPr>
              <a:t>Assume that the edge starts in the first Row and ends in the last row for the following Gray Image.</a:t>
            </a:r>
            <a:endParaRPr/>
          </a:p>
        </p:txBody>
      </p:sp>
      <p:grpSp>
        <p:nvGrpSpPr>
          <p:cNvPr id="3200" name="Google Shape;3200;p65"/>
          <p:cNvGrpSpPr/>
          <p:nvPr/>
        </p:nvGrpSpPr>
        <p:grpSpPr>
          <a:xfrm>
            <a:off x="533400" y="1600200"/>
            <a:ext cx="3276600" cy="1981200"/>
            <a:chOff x="304800" y="1295400"/>
            <a:chExt cx="3276600" cy="1981200"/>
          </a:xfrm>
        </p:grpSpPr>
        <p:sp>
          <p:nvSpPr>
            <p:cNvPr id="3201" name="Google Shape;3201;p65"/>
            <p:cNvSpPr txBox="1"/>
            <p:nvPr/>
          </p:nvSpPr>
          <p:spPr>
            <a:xfrm>
              <a:off x="990600" y="1295400"/>
              <a:ext cx="2590800" cy="1981200"/>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rPr lang="en-US" sz="3200">
                  <a:solidFill>
                    <a:schemeClr val="dk1"/>
                  </a:solidFill>
                  <a:latin typeface="Calibri"/>
                  <a:ea typeface="Calibri"/>
                  <a:cs typeface="Calibri"/>
                  <a:sym typeface="Calibri"/>
                </a:rPr>
                <a:t>  5       6       1</a:t>
              </a:r>
              <a:endParaRPr/>
            </a:p>
            <a:p>
              <a:pPr indent="0" lvl="0" marL="0" marR="0" rtl="0" algn="l">
                <a:spcBef>
                  <a:spcPts val="1200"/>
                </a:spcBef>
                <a:spcAft>
                  <a:spcPts val="0"/>
                </a:spcAft>
                <a:buNone/>
              </a:pPr>
              <a:r>
                <a:rPr lang="en-US" sz="3200">
                  <a:solidFill>
                    <a:schemeClr val="dk1"/>
                  </a:solidFill>
                  <a:latin typeface="Calibri"/>
                  <a:ea typeface="Calibri"/>
                  <a:cs typeface="Calibri"/>
                  <a:sym typeface="Calibri"/>
                </a:rPr>
                <a:t>  6       7       0</a:t>
              </a:r>
              <a:endParaRPr/>
            </a:p>
            <a:p>
              <a:pPr indent="0" lvl="0" marL="0" marR="0" rtl="0" algn="l">
                <a:spcBef>
                  <a:spcPts val="1200"/>
                </a:spcBef>
                <a:spcAft>
                  <a:spcPts val="0"/>
                </a:spcAft>
                <a:buNone/>
              </a:pPr>
              <a:r>
                <a:rPr lang="en-US" sz="3200">
                  <a:solidFill>
                    <a:schemeClr val="dk1"/>
                  </a:solidFill>
                  <a:latin typeface="Calibri"/>
                  <a:ea typeface="Calibri"/>
                  <a:cs typeface="Calibri"/>
                  <a:sym typeface="Calibri"/>
                </a:rPr>
                <a:t>  7       1       3 </a:t>
              </a:r>
              <a:endParaRPr/>
            </a:p>
          </p:txBody>
        </p:sp>
        <p:sp>
          <p:nvSpPr>
            <p:cNvPr id="3202" name="Google Shape;3202;p65"/>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F = </a:t>
              </a:r>
              <a:endParaRPr/>
            </a:p>
          </p:txBody>
        </p:sp>
      </p:grpSp>
      <p:sp>
        <p:nvSpPr>
          <p:cNvPr id="3203" name="Google Shape;3203;p65"/>
          <p:cNvSpPr/>
          <p:nvPr/>
        </p:nvSpPr>
        <p:spPr>
          <a:xfrm>
            <a:off x="4267200" y="1600200"/>
            <a:ext cx="4495800" cy="1570038"/>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Arial"/>
                <a:ea typeface="Arial"/>
                <a:cs typeface="Arial"/>
                <a:sym typeface="Arial"/>
              </a:rPr>
              <a:t>Sketch all possible paths and determine the edge corresponding to minimum cost path</a:t>
            </a:r>
            <a:endParaRPr/>
          </a:p>
        </p:txBody>
      </p:sp>
      <p:sp>
        <p:nvSpPr>
          <p:cNvPr id="3204" name="Google Shape;3204;p65"/>
          <p:cNvSpPr/>
          <p:nvPr/>
        </p:nvSpPr>
        <p:spPr>
          <a:xfrm>
            <a:off x="381000" y="3729038"/>
            <a:ext cx="1828800" cy="461962"/>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Solution :</a:t>
            </a:r>
            <a:endParaRPr/>
          </a:p>
        </p:txBody>
      </p:sp>
      <p:sp>
        <p:nvSpPr>
          <p:cNvPr id="3205" name="Google Shape;3205;p65"/>
          <p:cNvSpPr/>
          <p:nvPr/>
        </p:nvSpPr>
        <p:spPr>
          <a:xfrm>
            <a:off x="381000" y="4295775"/>
            <a:ext cx="8610600" cy="1724025"/>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lang="en-US" sz="2400">
                <a:solidFill>
                  <a:schemeClr val="dk1"/>
                </a:solidFill>
                <a:latin typeface="Times New Roman"/>
                <a:ea typeface="Times New Roman"/>
                <a:cs typeface="Times New Roman"/>
                <a:sym typeface="Times New Roman"/>
              </a:rPr>
              <a:t>The Cost between tow pixels A and B is given by,</a:t>
            </a:r>
            <a:endParaRPr/>
          </a:p>
          <a:p>
            <a:pPr indent="-512763" lvl="0" marL="512763" marR="0" rtl="0" algn="l">
              <a:spcBef>
                <a:spcPts val="600"/>
              </a:spcBef>
              <a:spcAft>
                <a:spcPts val="0"/>
              </a:spcAft>
              <a:buNone/>
            </a:pPr>
            <a:r>
              <a:rPr b="1" lang="en-US" sz="2400">
                <a:solidFill>
                  <a:srgbClr val="9C39AC"/>
                </a:solidFill>
                <a:latin typeface="Times New Roman"/>
                <a:ea typeface="Times New Roman"/>
                <a:cs typeface="Times New Roman"/>
                <a:sym typeface="Times New Roman"/>
              </a:rPr>
              <a:t>Cost (A,B) = H - | </a:t>
            </a:r>
            <a:r>
              <a:rPr b="1" lang="en-US" sz="2400">
                <a:solidFill>
                  <a:srgbClr val="008000"/>
                </a:solidFill>
                <a:latin typeface="Times New Roman"/>
                <a:ea typeface="Times New Roman"/>
                <a:cs typeface="Times New Roman"/>
                <a:sym typeface="Times New Roman"/>
              </a:rPr>
              <a:t>F(A)-F(B) </a:t>
            </a:r>
            <a:r>
              <a:rPr b="1" lang="en-US" sz="2400">
                <a:solidFill>
                  <a:srgbClr val="9C39AC"/>
                </a:solidFill>
                <a:latin typeface="Times New Roman"/>
                <a:ea typeface="Times New Roman"/>
                <a:cs typeface="Times New Roman"/>
                <a:sym typeface="Times New Roman"/>
              </a:rPr>
              <a:t>|</a:t>
            </a:r>
            <a:endParaRPr/>
          </a:p>
          <a:p>
            <a:pPr indent="-512763" lvl="0" marL="512763" marR="0" rtl="0" algn="l">
              <a:spcBef>
                <a:spcPts val="600"/>
              </a:spcBef>
              <a:spcAft>
                <a:spcPts val="0"/>
              </a:spcAft>
              <a:buNone/>
            </a:pPr>
            <a:r>
              <a:rPr lang="en-US" sz="2400">
                <a:solidFill>
                  <a:schemeClr val="dk1"/>
                </a:solidFill>
                <a:latin typeface="Times New Roman"/>
                <a:ea typeface="Times New Roman"/>
                <a:cs typeface="Times New Roman"/>
                <a:sym typeface="Times New Roman"/>
              </a:rPr>
              <a:t>Where H = 7  is the max gray value in the image</a:t>
            </a:r>
            <a:endParaRPr/>
          </a:p>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F(A) and F(B) are pixel values at point A and at point B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9" name="Shape 3209"/>
        <p:cNvGrpSpPr/>
        <p:nvPr/>
      </p:nvGrpSpPr>
      <p:grpSpPr>
        <a:xfrm>
          <a:off x="0" y="0"/>
          <a:ext cx="0" cy="0"/>
          <a:chOff x="0" y="0"/>
          <a:chExt cx="0" cy="0"/>
        </a:xfrm>
      </p:grpSpPr>
      <p:grpSp>
        <p:nvGrpSpPr>
          <p:cNvPr id="3210" name="Google Shape;3210;p66"/>
          <p:cNvGrpSpPr/>
          <p:nvPr/>
        </p:nvGrpSpPr>
        <p:grpSpPr>
          <a:xfrm>
            <a:off x="0" y="6376988"/>
            <a:ext cx="9144000" cy="557212"/>
            <a:chOff x="0" y="6324600"/>
            <a:chExt cx="9144000" cy="557212"/>
          </a:xfrm>
        </p:grpSpPr>
        <p:sp>
          <p:nvSpPr>
            <p:cNvPr id="3211" name="Google Shape;3211;p66"/>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212" name="Google Shape;3212;p66"/>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213" name="Google Shape;3213;p66"/>
          <p:cNvSpPr/>
          <p:nvPr/>
        </p:nvSpPr>
        <p:spPr>
          <a:xfrm>
            <a:off x="381000" y="300038"/>
            <a:ext cx="2667000" cy="461962"/>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(1) For Edge-1 :</a:t>
            </a:r>
            <a:endParaRPr/>
          </a:p>
        </p:txBody>
      </p:sp>
      <p:grpSp>
        <p:nvGrpSpPr>
          <p:cNvPr id="3214" name="Google Shape;3214;p66"/>
          <p:cNvGrpSpPr/>
          <p:nvPr/>
        </p:nvGrpSpPr>
        <p:grpSpPr>
          <a:xfrm>
            <a:off x="-533400" y="1008063"/>
            <a:ext cx="4876800" cy="3276600"/>
            <a:chOff x="304800" y="1185872"/>
            <a:chExt cx="3039165" cy="2090728"/>
          </a:xfrm>
        </p:grpSpPr>
        <p:sp>
          <p:nvSpPr>
            <p:cNvPr id="3215" name="Google Shape;3215;p66"/>
            <p:cNvSpPr txBox="1"/>
            <p:nvPr/>
          </p:nvSpPr>
          <p:spPr>
            <a:xfrm>
              <a:off x="990393" y="1185872"/>
              <a:ext cx="2353572"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216" name="Google Shape;3216;p66"/>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217" name="Google Shape;3217;p66"/>
          <p:cNvCxnSpPr/>
          <p:nvPr/>
        </p:nvCxnSpPr>
        <p:spPr>
          <a:xfrm>
            <a:off x="1785938" y="1143000"/>
            <a:ext cx="0" cy="3048000"/>
          </a:xfrm>
          <a:prstGeom prst="straightConnector1">
            <a:avLst/>
          </a:prstGeom>
          <a:noFill/>
          <a:ln cap="flat" cmpd="sng" w="76200">
            <a:solidFill>
              <a:srgbClr val="2744FD"/>
            </a:solidFill>
            <a:prstDash val="solid"/>
            <a:round/>
            <a:headEnd len="sm" w="sm" type="none"/>
            <a:tailEnd len="sm" w="sm" type="none"/>
          </a:ln>
        </p:spPr>
      </p:cxnSp>
      <p:sp>
        <p:nvSpPr>
          <p:cNvPr id="3218" name="Google Shape;3218;p66"/>
          <p:cNvSpPr/>
          <p:nvPr/>
        </p:nvSpPr>
        <p:spPr>
          <a:xfrm flipH="1" rot="10800000">
            <a:off x="1647825" y="1900238"/>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19" name="Google Shape;3219;p66"/>
          <p:cNvSpPr/>
          <p:nvPr/>
        </p:nvSpPr>
        <p:spPr>
          <a:xfrm flipH="1" rot="10800000">
            <a:off x="1662113" y="28956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20" name="Google Shape;3220;p66"/>
          <p:cNvSpPr/>
          <p:nvPr/>
        </p:nvSpPr>
        <p:spPr>
          <a:xfrm flipH="1" rot="10800000">
            <a:off x="1662113" y="39624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21" name="Google Shape;3221;p66"/>
          <p:cNvSpPr/>
          <p:nvPr/>
        </p:nvSpPr>
        <p:spPr>
          <a:xfrm>
            <a:off x="4876800" y="1066800"/>
            <a:ext cx="4000500" cy="461963"/>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Cost (A,B) = H - | </a:t>
            </a:r>
            <a:r>
              <a:rPr b="1" lang="en-US" sz="2400">
                <a:solidFill>
                  <a:srgbClr val="008000"/>
                </a:solidFill>
                <a:latin typeface="Times New Roman"/>
                <a:ea typeface="Times New Roman"/>
                <a:cs typeface="Times New Roman"/>
                <a:sym typeface="Times New Roman"/>
              </a:rPr>
              <a:t>F(A)-F(B) </a:t>
            </a:r>
            <a:r>
              <a:rPr b="1" lang="en-US" sz="2400">
                <a:solidFill>
                  <a:srgbClr val="9C39AC"/>
                </a:solidFill>
                <a:latin typeface="Times New Roman"/>
                <a:ea typeface="Times New Roman"/>
                <a:cs typeface="Times New Roman"/>
                <a:sym typeface="Times New Roman"/>
              </a:rPr>
              <a:t>|</a:t>
            </a:r>
            <a:endParaRPr/>
          </a:p>
        </p:txBody>
      </p:sp>
      <p:sp>
        <p:nvSpPr>
          <p:cNvPr id="3222" name="Google Shape;3222;p66"/>
          <p:cNvSpPr/>
          <p:nvPr/>
        </p:nvSpPr>
        <p:spPr>
          <a:xfrm>
            <a:off x="4876800" y="1671638"/>
            <a:ext cx="3914775" cy="461962"/>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Cost (A,B) = 7 - | </a:t>
            </a:r>
            <a:r>
              <a:rPr b="1" lang="en-US" sz="2400">
                <a:solidFill>
                  <a:srgbClr val="008000"/>
                </a:solidFill>
                <a:latin typeface="Times New Roman"/>
                <a:ea typeface="Times New Roman"/>
                <a:cs typeface="Times New Roman"/>
                <a:sym typeface="Times New Roman"/>
              </a:rPr>
              <a:t>F(A)-F(B) </a:t>
            </a:r>
            <a:r>
              <a:rPr b="1" lang="en-US" sz="2400">
                <a:solidFill>
                  <a:srgbClr val="9C39AC"/>
                </a:solidFill>
                <a:latin typeface="Times New Roman"/>
                <a:ea typeface="Times New Roman"/>
                <a:cs typeface="Times New Roman"/>
                <a:sym typeface="Times New Roman"/>
              </a:rPr>
              <a:t>|</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6" name="Shape 3226"/>
        <p:cNvGrpSpPr/>
        <p:nvPr/>
      </p:nvGrpSpPr>
      <p:grpSpPr>
        <a:xfrm>
          <a:off x="0" y="0"/>
          <a:ext cx="0" cy="0"/>
          <a:chOff x="0" y="0"/>
          <a:chExt cx="0" cy="0"/>
        </a:xfrm>
      </p:grpSpPr>
      <p:grpSp>
        <p:nvGrpSpPr>
          <p:cNvPr id="3227" name="Google Shape;3227;p67"/>
          <p:cNvGrpSpPr/>
          <p:nvPr/>
        </p:nvGrpSpPr>
        <p:grpSpPr>
          <a:xfrm>
            <a:off x="0" y="6376988"/>
            <a:ext cx="9144000" cy="557212"/>
            <a:chOff x="0" y="6324600"/>
            <a:chExt cx="9144000" cy="557212"/>
          </a:xfrm>
        </p:grpSpPr>
        <p:sp>
          <p:nvSpPr>
            <p:cNvPr id="3228" name="Google Shape;3228;p67"/>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229" name="Google Shape;3229;p67"/>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230" name="Google Shape;3230;p67"/>
          <p:cNvSpPr/>
          <p:nvPr/>
        </p:nvSpPr>
        <p:spPr>
          <a:xfrm>
            <a:off x="381000" y="300038"/>
            <a:ext cx="2667000" cy="461962"/>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(1) For Edge-1 :</a:t>
            </a:r>
            <a:endParaRPr/>
          </a:p>
        </p:txBody>
      </p:sp>
      <p:grpSp>
        <p:nvGrpSpPr>
          <p:cNvPr id="3231" name="Google Shape;3231;p67"/>
          <p:cNvGrpSpPr/>
          <p:nvPr/>
        </p:nvGrpSpPr>
        <p:grpSpPr>
          <a:xfrm>
            <a:off x="-533400" y="1008063"/>
            <a:ext cx="4876800" cy="3276600"/>
            <a:chOff x="304800" y="1185872"/>
            <a:chExt cx="3039165" cy="2090728"/>
          </a:xfrm>
        </p:grpSpPr>
        <p:sp>
          <p:nvSpPr>
            <p:cNvPr id="3232" name="Google Shape;3232;p67"/>
            <p:cNvSpPr txBox="1"/>
            <p:nvPr/>
          </p:nvSpPr>
          <p:spPr>
            <a:xfrm>
              <a:off x="990393" y="1185872"/>
              <a:ext cx="2353572"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233" name="Google Shape;3233;p67"/>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234" name="Google Shape;3234;p67"/>
          <p:cNvCxnSpPr/>
          <p:nvPr/>
        </p:nvCxnSpPr>
        <p:spPr>
          <a:xfrm>
            <a:off x="1785938" y="1066800"/>
            <a:ext cx="0" cy="3048000"/>
          </a:xfrm>
          <a:prstGeom prst="straightConnector1">
            <a:avLst/>
          </a:prstGeom>
          <a:noFill/>
          <a:ln cap="flat" cmpd="sng" w="76200">
            <a:solidFill>
              <a:srgbClr val="2744FD"/>
            </a:solidFill>
            <a:prstDash val="solid"/>
            <a:round/>
            <a:headEnd len="sm" w="sm" type="none"/>
            <a:tailEnd len="sm" w="sm" type="none"/>
          </a:ln>
        </p:spPr>
      </p:cxnSp>
      <p:sp>
        <p:nvSpPr>
          <p:cNvPr id="3235" name="Google Shape;3235;p67"/>
          <p:cNvSpPr/>
          <p:nvPr/>
        </p:nvSpPr>
        <p:spPr>
          <a:xfrm>
            <a:off x="381000" y="4643438"/>
            <a:ext cx="44196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(E1)  =  C1  +  C2  + C3  </a:t>
            </a:r>
            <a:endParaRPr sz="2400">
              <a:solidFill>
                <a:schemeClr val="dk1"/>
              </a:solidFill>
              <a:latin typeface="Times New Roman"/>
              <a:ea typeface="Times New Roman"/>
              <a:cs typeface="Times New Roman"/>
              <a:sym typeface="Times New Roman"/>
            </a:endParaRPr>
          </a:p>
        </p:txBody>
      </p:sp>
      <p:grpSp>
        <p:nvGrpSpPr>
          <p:cNvPr id="3236" name="Google Shape;3236;p67"/>
          <p:cNvGrpSpPr/>
          <p:nvPr/>
        </p:nvGrpSpPr>
        <p:grpSpPr>
          <a:xfrm>
            <a:off x="1600200" y="1338263"/>
            <a:ext cx="609600" cy="400050"/>
            <a:chOff x="1600200" y="1338263"/>
            <a:chExt cx="609600" cy="400050"/>
          </a:xfrm>
        </p:grpSpPr>
        <p:sp>
          <p:nvSpPr>
            <p:cNvPr id="3237" name="Google Shape;3237;p67"/>
            <p:cNvSpPr/>
            <p:nvPr/>
          </p:nvSpPr>
          <p:spPr>
            <a:xfrm>
              <a:off x="1600200" y="1371600"/>
              <a:ext cx="457200" cy="363538"/>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38" name="Google Shape;3238;p67"/>
            <p:cNvSpPr/>
            <p:nvPr/>
          </p:nvSpPr>
          <p:spPr>
            <a:xfrm>
              <a:off x="1600200" y="1338263"/>
              <a:ext cx="6096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9C39AC"/>
                  </a:solidFill>
                  <a:latin typeface="Arial"/>
                  <a:ea typeface="Arial"/>
                  <a:cs typeface="Arial"/>
                  <a:sym typeface="Arial"/>
                </a:rPr>
                <a:t>C1</a:t>
              </a:r>
              <a:endParaRPr sz="2000">
                <a:solidFill>
                  <a:srgbClr val="9C39AC"/>
                </a:solidFill>
                <a:latin typeface="Times New Roman"/>
                <a:ea typeface="Times New Roman"/>
                <a:cs typeface="Times New Roman"/>
                <a:sym typeface="Times New Roman"/>
              </a:endParaRPr>
            </a:p>
          </p:txBody>
        </p:sp>
      </p:grpSp>
      <p:grpSp>
        <p:nvGrpSpPr>
          <p:cNvPr id="3239" name="Google Shape;3239;p67"/>
          <p:cNvGrpSpPr/>
          <p:nvPr/>
        </p:nvGrpSpPr>
        <p:grpSpPr>
          <a:xfrm>
            <a:off x="1600200" y="2343150"/>
            <a:ext cx="609600" cy="400050"/>
            <a:chOff x="1600200" y="2343150"/>
            <a:chExt cx="609600" cy="400050"/>
          </a:xfrm>
        </p:grpSpPr>
        <p:sp>
          <p:nvSpPr>
            <p:cNvPr id="3240" name="Google Shape;3240;p67"/>
            <p:cNvSpPr/>
            <p:nvPr/>
          </p:nvSpPr>
          <p:spPr>
            <a:xfrm>
              <a:off x="1600200" y="2362200"/>
              <a:ext cx="457200" cy="363538"/>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41" name="Google Shape;3241;p67"/>
            <p:cNvSpPr/>
            <p:nvPr/>
          </p:nvSpPr>
          <p:spPr>
            <a:xfrm>
              <a:off x="1600200" y="2343150"/>
              <a:ext cx="6096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9C39AC"/>
                  </a:solidFill>
                  <a:latin typeface="Arial"/>
                  <a:ea typeface="Arial"/>
                  <a:cs typeface="Arial"/>
                  <a:sym typeface="Arial"/>
                </a:rPr>
                <a:t>C2</a:t>
              </a:r>
              <a:endParaRPr sz="2000">
                <a:solidFill>
                  <a:srgbClr val="9C39AC"/>
                </a:solidFill>
                <a:latin typeface="Times New Roman"/>
                <a:ea typeface="Times New Roman"/>
                <a:cs typeface="Times New Roman"/>
                <a:sym typeface="Times New Roman"/>
              </a:endParaRPr>
            </a:p>
          </p:txBody>
        </p:sp>
      </p:grpSp>
      <p:grpSp>
        <p:nvGrpSpPr>
          <p:cNvPr id="3242" name="Google Shape;3242;p67"/>
          <p:cNvGrpSpPr/>
          <p:nvPr/>
        </p:nvGrpSpPr>
        <p:grpSpPr>
          <a:xfrm>
            <a:off x="1600200" y="3257550"/>
            <a:ext cx="609600" cy="400050"/>
            <a:chOff x="1600200" y="3257550"/>
            <a:chExt cx="609600" cy="400050"/>
          </a:xfrm>
        </p:grpSpPr>
        <p:sp>
          <p:nvSpPr>
            <p:cNvPr id="3243" name="Google Shape;3243;p67"/>
            <p:cNvSpPr/>
            <p:nvPr/>
          </p:nvSpPr>
          <p:spPr>
            <a:xfrm>
              <a:off x="1600200" y="3276600"/>
              <a:ext cx="457200" cy="363538"/>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44" name="Google Shape;3244;p67"/>
            <p:cNvSpPr/>
            <p:nvPr/>
          </p:nvSpPr>
          <p:spPr>
            <a:xfrm>
              <a:off x="1600200" y="3257550"/>
              <a:ext cx="6096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9C39AC"/>
                  </a:solidFill>
                  <a:latin typeface="Arial"/>
                  <a:ea typeface="Arial"/>
                  <a:cs typeface="Arial"/>
                  <a:sym typeface="Arial"/>
                </a:rPr>
                <a:t>C3</a:t>
              </a:r>
              <a:endParaRPr sz="2000">
                <a:solidFill>
                  <a:srgbClr val="9C39AC"/>
                </a:solidFill>
                <a:latin typeface="Times New Roman"/>
                <a:ea typeface="Times New Roman"/>
                <a:cs typeface="Times New Roman"/>
                <a:sym typeface="Times New Roman"/>
              </a:endParaRPr>
            </a:p>
          </p:txBody>
        </p:sp>
      </p:grpSp>
      <p:sp>
        <p:nvSpPr>
          <p:cNvPr id="3245" name="Google Shape;3245;p67"/>
          <p:cNvSpPr/>
          <p:nvPr/>
        </p:nvSpPr>
        <p:spPr>
          <a:xfrm>
            <a:off x="5705475" y="898525"/>
            <a:ext cx="2905125" cy="461963"/>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C1 </a:t>
            </a:r>
            <a:r>
              <a:rPr b="1" lang="en-US" sz="2400">
                <a:solidFill>
                  <a:srgbClr val="0D0D0D"/>
                </a:solidFill>
                <a:latin typeface="Times New Roman"/>
                <a:ea typeface="Times New Roman"/>
                <a:cs typeface="Times New Roman"/>
                <a:sym typeface="Times New Roman"/>
              </a:rPr>
              <a:t>=</a:t>
            </a:r>
            <a:r>
              <a:rPr b="1" lang="en-US" sz="2400">
                <a:solidFill>
                  <a:srgbClr val="9C39AC"/>
                </a:solidFill>
                <a:latin typeface="Times New Roman"/>
                <a:ea typeface="Times New Roman"/>
                <a:cs typeface="Times New Roman"/>
                <a:sym typeface="Times New Roman"/>
              </a:rPr>
              <a:t> </a:t>
            </a:r>
            <a:r>
              <a:rPr b="1" lang="en-US" sz="2400">
                <a:solidFill>
                  <a:srgbClr val="0C0C0C"/>
                </a:solidFill>
                <a:latin typeface="Times New Roman"/>
                <a:ea typeface="Times New Roman"/>
                <a:cs typeface="Times New Roman"/>
                <a:sym typeface="Times New Roman"/>
              </a:rPr>
              <a:t>7</a:t>
            </a:r>
            <a:r>
              <a:rPr b="1" lang="en-US" sz="2400">
                <a:solidFill>
                  <a:srgbClr val="9C39AC"/>
                </a:solidFill>
                <a:latin typeface="Times New Roman"/>
                <a:ea typeface="Times New Roman"/>
                <a:cs typeface="Times New Roman"/>
                <a:sym typeface="Times New Roman"/>
              </a:rPr>
              <a:t> - | </a:t>
            </a:r>
            <a:r>
              <a:rPr b="1" lang="en-US" sz="2400">
                <a:solidFill>
                  <a:srgbClr val="008000"/>
                </a:solidFill>
                <a:latin typeface="Times New Roman"/>
                <a:ea typeface="Times New Roman"/>
                <a:cs typeface="Times New Roman"/>
                <a:sym typeface="Times New Roman"/>
              </a:rPr>
              <a:t>F(A)-F(B) </a:t>
            </a:r>
            <a:r>
              <a:rPr b="1" lang="en-US" sz="2400">
                <a:solidFill>
                  <a:srgbClr val="9C39AC"/>
                </a:solidFill>
                <a:latin typeface="Times New Roman"/>
                <a:ea typeface="Times New Roman"/>
                <a:cs typeface="Times New Roman"/>
                <a:sym typeface="Times New Roman"/>
              </a:rPr>
              <a:t>|</a:t>
            </a:r>
            <a:endParaRPr/>
          </a:p>
        </p:txBody>
      </p:sp>
      <p:sp>
        <p:nvSpPr>
          <p:cNvPr id="3246" name="Google Shape;3246;p67"/>
          <p:cNvSpPr/>
          <p:nvPr/>
        </p:nvSpPr>
        <p:spPr>
          <a:xfrm>
            <a:off x="1905000" y="5113338"/>
            <a:ext cx="2133600" cy="4603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6 + 6 + 1  </a:t>
            </a:r>
            <a:endParaRPr sz="2400">
              <a:solidFill>
                <a:schemeClr val="dk1"/>
              </a:solidFill>
              <a:latin typeface="Times New Roman"/>
              <a:ea typeface="Times New Roman"/>
              <a:cs typeface="Times New Roman"/>
              <a:sym typeface="Times New Roman"/>
            </a:endParaRPr>
          </a:p>
        </p:txBody>
      </p:sp>
      <p:sp>
        <p:nvSpPr>
          <p:cNvPr id="3247" name="Google Shape;3247;p67"/>
          <p:cNvSpPr/>
          <p:nvPr/>
        </p:nvSpPr>
        <p:spPr>
          <a:xfrm>
            <a:off x="1905000" y="5634038"/>
            <a:ext cx="21336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  13</a:t>
            </a:r>
            <a:endParaRPr sz="2400">
              <a:solidFill>
                <a:schemeClr val="dk1"/>
              </a:solidFill>
              <a:latin typeface="Times New Roman"/>
              <a:ea typeface="Times New Roman"/>
              <a:cs typeface="Times New Roman"/>
              <a:sym typeface="Times New Roman"/>
            </a:endParaRPr>
          </a:p>
        </p:txBody>
      </p:sp>
      <p:sp>
        <p:nvSpPr>
          <p:cNvPr id="3248" name="Google Shape;3248;p67"/>
          <p:cNvSpPr/>
          <p:nvPr/>
        </p:nvSpPr>
        <p:spPr>
          <a:xfrm>
            <a:off x="5222875" y="457200"/>
            <a:ext cx="3997325" cy="461963"/>
          </a:xfrm>
          <a:prstGeom prst="rect">
            <a:avLst/>
          </a:prstGeom>
          <a:noFill/>
          <a:ln>
            <a:noFill/>
          </a:ln>
        </p:spPr>
        <p:txBody>
          <a:bodyPr anchorCtr="0" anchor="t" bIns="45700" lIns="91425" spcFirstLastPara="1" rIns="91425" wrap="square" tIns="45700">
            <a:noAutofit/>
          </a:bodyPr>
          <a:lstStyle/>
          <a:p>
            <a:pPr indent="-514350" lvl="0" marL="514350" marR="0" rtl="0" algn="l">
              <a:spcBef>
                <a:spcPts val="0"/>
              </a:spcBef>
              <a:spcAft>
                <a:spcPts val="0"/>
              </a:spcAft>
              <a:buClr>
                <a:schemeClr val="dk1"/>
              </a:buClr>
              <a:buSzPts val="2400"/>
              <a:buFont typeface="Arial"/>
              <a:buAutoNum type="romanLcParenBoth"/>
            </a:pPr>
            <a:r>
              <a:rPr b="1" lang="en-US" sz="2400">
                <a:solidFill>
                  <a:schemeClr val="dk1"/>
                </a:solidFill>
                <a:latin typeface="Arial"/>
                <a:ea typeface="Arial"/>
                <a:cs typeface="Arial"/>
                <a:sym typeface="Arial"/>
              </a:rPr>
              <a:t>To find C1</a:t>
            </a:r>
            <a:endParaRPr/>
          </a:p>
        </p:txBody>
      </p:sp>
      <p:sp>
        <p:nvSpPr>
          <p:cNvPr id="3249" name="Google Shape;3249;p67"/>
          <p:cNvSpPr/>
          <p:nvPr/>
        </p:nvSpPr>
        <p:spPr>
          <a:xfrm>
            <a:off x="5715000" y="1355725"/>
            <a:ext cx="2000250" cy="461963"/>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C1 </a:t>
            </a:r>
            <a:r>
              <a:rPr b="1" lang="en-US" sz="2400">
                <a:solidFill>
                  <a:srgbClr val="0D0D0D"/>
                </a:solidFill>
                <a:latin typeface="Times New Roman"/>
                <a:ea typeface="Times New Roman"/>
                <a:cs typeface="Times New Roman"/>
                <a:sym typeface="Times New Roman"/>
              </a:rPr>
              <a:t>=</a:t>
            </a:r>
            <a:r>
              <a:rPr b="1" lang="en-US" sz="2400">
                <a:solidFill>
                  <a:srgbClr val="9C39AC"/>
                </a:solidFill>
                <a:latin typeface="Times New Roman"/>
                <a:ea typeface="Times New Roman"/>
                <a:cs typeface="Times New Roman"/>
                <a:sym typeface="Times New Roman"/>
              </a:rPr>
              <a:t> </a:t>
            </a:r>
            <a:r>
              <a:rPr b="1" lang="en-US" sz="2400">
                <a:solidFill>
                  <a:srgbClr val="0C0C0C"/>
                </a:solidFill>
                <a:latin typeface="Times New Roman"/>
                <a:ea typeface="Times New Roman"/>
                <a:cs typeface="Times New Roman"/>
                <a:sym typeface="Times New Roman"/>
              </a:rPr>
              <a:t>7</a:t>
            </a:r>
            <a:r>
              <a:rPr b="1" lang="en-US" sz="2400">
                <a:solidFill>
                  <a:srgbClr val="9C39AC"/>
                </a:solidFill>
                <a:latin typeface="Times New Roman"/>
                <a:ea typeface="Times New Roman"/>
                <a:cs typeface="Times New Roman"/>
                <a:sym typeface="Times New Roman"/>
              </a:rPr>
              <a:t> - | 5-6</a:t>
            </a:r>
            <a:r>
              <a:rPr b="1" lang="en-US" sz="2400">
                <a:solidFill>
                  <a:srgbClr val="008000"/>
                </a:solidFill>
                <a:latin typeface="Times New Roman"/>
                <a:ea typeface="Times New Roman"/>
                <a:cs typeface="Times New Roman"/>
                <a:sym typeface="Times New Roman"/>
              </a:rPr>
              <a:t> </a:t>
            </a:r>
            <a:r>
              <a:rPr b="1" lang="en-US" sz="2400">
                <a:solidFill>
                  <a:srgbClr val="9C39AC"/>
                </a:solidFill>
                <a:latin typeface="Times New Roman"/>
                <a:ea typeface="Times New Roman"/>
                <a:cs typeface="Times New Roman"/>
                <a:sym typeface="Times New Roman"/>
              </a:rPr>
              <a:t>|</a:t>
            </a:r>
            <a:endParaRPr/>
          </a:p>
        </p:txBody>
      </p:sp>
      <p:sp>
        <p:nvSpPr>
          <p:cNvPr id="3250" name="Google Shape;3250;p67"/>
          <p:cNvSpPr/>
          <p:nvPr/>
        </p:nvSpPr>
        <p:spPr>
          <a:xfrm>
            <a:off x="5740400" y="2814638"/>
            <a:ext cx="2905125" cy="461962"/>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C2 </a:t>
            </a:r>
            <a:r>
              <a:rPr b="1" lang="en-US" sz="2400">
                <a:solidFill>
                  <a:srgbClr val="0D0D0D"/>
                </a:solidFill>
                <a:latin typeface="Times New Roman"/>
                <a:ea typeface="Times New Roman"/>
                <a:cs typeface="Times New Roman"/>
                <a:sym typeface="Times New Roman"/>
              </a:rPr>
              <a:t>=</a:t>
            </a:r>
            <a:r>
              <a:rPr b="1" lang="en-US" sz="2400">
                <a:solidFill>
                  <a:srgbClr val="9C39AC"/>
                </a:solidFill>
                <a:latin typeface="Times New Roman"/>
                <a:ea typeface="Times New Roman"/>
                <a:cs typeface="Times New Roman"/>
                <a:sym typeface="Times New Roman"/>
              </a:rPr>
              <a:t> </a:t>
            </a:r>
            <a:r>
              <a:rPr b="1" lang="en-US" sz="2400">
                <a:solidFill>
                  <a:srgbClr val="0C0C0C"/>
                </a:solidFill>
                <a:latin typeface="Times New Roman"/>
                <a:ea typeface="Times New Roman"/>
                <a:cs typeface="Times New Roman"/>
                <a:sym typeface="Times New Roman"/>
              </a:rPr>
              <a:t>7</a:t>
            </a:r>
            <a:r>
              <a:rPr b="1" lang="en-US" sz="2400">
                <a:solidFill>
                  <a:srgbClr val="9C39AC"/>
                </a:solidFill>
                <a:latin typeface="Times New Roman"/>
                <a:ea typeface="Times New Roman"/>
                <a:cs typeface="Times New Roman"/>
                <a:sym typeface="Times New Roman"/>
              </a:rPr>
              <a:t> - | </a:t>
            </a:r>
            <a:r>
              <a:rPr b="1" lang="en-US" sz="2400">
                <a:solidFill>
                  <a:srgbClr val="008000"/>
                </a:solidFill>
                <a:latin typeface="Times New Roman"/>
                <a:ea typeface="Times New Roman"/>
                <a:cs typeface="Times New Roman"/>
                <a:sym typeface="Times New Roman"/>
              </a:rPr>
              <a:t>F(A)-F(B) </a:t>
            </a:r>
            <a:r>
              <a:rPr b="1" lang="en-US" sz="2400">
                <a:solidFill>
                  <a:srgbClr val="9C39AC"/>
                </a:solidFill>
                <a:latin typeface="Times New Roman"/>
                <a:ea typeface="Times New Roman"/>
                <a:cs typeface="Times New Roman"/>
                <a:sym typeface="Times New Roman"/>
              </a:rPr>
              <a:t>|</a:t>
            </a:r>
            <a:endParaRPr/>
          </a:p>
        </p:txBody>
      </p:sp>
      <p:sp>
        <p:nvSpPr>
          <p:cNvPr id="3251" name="Google Shape;3251;p67"/>
          <p:cNvSpPr/>
          <p:nvPr/>
        </p:nvSpPr>
        <p:spPr>
          <a:xfrm>
            <a:off x="5222875" y="2362200"/>
            <a:ext cx="3921125"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(ii) To find C2</a:t>
            </a:r>
            <a:endParaRPr/>
          </a:p>
        </p:txBody>
      </p:sp>
      <p:sp>
        <p:nvSpPr>
          <p:cNvPr id="3252" name="Google Shape;3252;p67"/>
          <p:cNvSpPr/>
          <p:nvPr/>
        </p:nvSpPr>
        <p:spPr>
          <a:xfrm>
            <a:off x="5749925" y="3271838"/>
            <a:ext cx="1044575" cy="461962"/>
          </a:xfrm>
          <a:prstGeom prst="rect">
            <a:avLst/>
          </a:prstGeom>
          <a:solidFill>
            <a:srgbClr val="CCFFCC"/>
          </a:solid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C2 = 6</a:t>
            </a:r>
            <a:endParaRPr/>
          </a:p>
        </p:txBody>
      </p:sp>
      <p:sp>
        <p:nvSpPr>
          <p:cNvPr id="3253" name="Google Shape;3253;p67"/>
          <p:cNvSpPr/>
          <p:nvPr/>
        </p:nvSpPr>
        <p:spPr>
          <a:xfrm>
            <a:off x="5775325" y="4338638"/>
            <a:ext cx="2906713" cy="461962"/>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C3 </a:t>
            </a:r>
            <a:r>
              <a:rPr b="1" lang="en-US" sz="2400">
                <a:solidFill>
                  <a:srgbClr val="0D0D0D"/>
                </a:solidFill>
                <a:latin typeface="Times New Roman"/>
                <a:ea typeface="Times New Roman"/>
                <a:cs typeface="Times New Roman"/>
                <a:sym typeface="Times New Roman"/>
              </a:rPr>
              <a:t>=</a:t>
            </a:r>
            <a:r>
              <a:rPr b="1" lang="en-US" sz="2400">
                <a:solidFill>
                  <a:srgbClr val="9C39AC"/>
                </a:solidFill>
                <a:latin typeface="Times New Roman"/>
                <a:ea typeface="Times New Roman"/>
                <a:cs typeface="Times New Roman"/>
                <a:sym typeface="Times New Roman"/>
              </a:rPr>
              <a:t> </a:t>
            </a:r>
            <a:r>
              <a:rPr b="1" lang="en-US" sz="2400">
                <a:solidFill>
                  <a:srgbClr val="0C0C0C"/>
                </a:solidFill>
                <a:latin typeface="Times New Roman"/>
                <a:ea typeface="Times New Roman"/>
                <a:cs typeface="Times New Roman"/>
                <a:sym typeface="Times New Roman"/>
              </a:rPr>
              <a:t>7</a:t>
            </a:r>
            <a:r>
              <a:rPr b="1" lang="en-US" sz="2400">
                <a:solidFill>
                  <a:srgbClr val="9C39AC"/>
                </a:solidFill>
                <a:latin typeface="Times New Roman"/>
                <a:ea typeface="Times New Roman"/>
                <a:cs typeface="Times New Roman"/>
                <a:sym typeface="Times New Roman"/>
              </a:rPr>
              <a:t> - | </a:t>
            </a:r>
            <a:r>
              <a:rPr b="1" lang="en-US" sz="2400">
                <a:solidFill>
                  <a:srgbClr val="008000"/>
                </a:solidFill>
                <a:latin typeface="Times New Roman"/>
                <a:ea typeface="Times New Roman"/>
                <a:cs typeface="Times New Roman"/>
                <a:sym typeface="Times New Roman"/>
              </a:rPr>
              <a:t>F(A)-F(B) </a:t>
            </a:r>
            <a:r>
              <a:rPr b="1" lang="en-US" sz="2400">
                <a:solidFill>
                  <a:srgbClr val="9C39AC"/>
                </a:solidFill>
                <a:latin typeface="Times New Roman"/>
                <a:ea typeface="Times New Roman"/>
                <a:cs typeface="Times New Roman"/>
                <a:sym typeface="Times New Roman"/>
              </a:rPr>
              <a:t>|</a:t>
            </a:r>
            <a:endParaRPr/>
          </a:p>
        </p:txBody>
      </p:sp>
      <p:sp>
        <p:nvSpPr>
          <p:cNvPr id="3254" name="Google Shape;3254;p67"/>
          <p:cNvSpPr/>
          <p:nvPr/>
        </p:nvSpPr>
        <p:spPr>
          <a:xfrm>
            <a:off x="5257800" y="3886200"/>
            <a:ext cx="38862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(ii) To find C3</a:t>
            </a:r>
            <a:endParaRPr/>
          </a:p>
        </p:txBody>
      </p:sp>
      <p:sp>
        <p:nvSpPr>
          <p:cNvPr id="3255" name="Google Shape;3255;p67"/>
          <p:cNvSpPr/>
          <p:nvPr/>
        </p:nvSpPr>
        <p:spPr>
          <a:xfrm>
            <a:off x="5791200" y="4806950"/>
            <a:ext cx="2000250" cy="461963"/>
          </a:xfrm>
          <a:prstGeom prst="rect">
            <a:avLst/>
          </a:prstGeom>
          <a:no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C3 </a:t>
            </a:r>
            <a:r>
              <a:rPr b="1" lang="en-US" sz="2400">
                <a:solidFill>
                  <a:srgbClr val="0D0D0D"/>
                </a:solidFill>
                <a:latin typeface="Times New Roman"/>
                <a:ea typeface="Times New Roman"/>
                <a:cs typeface="Times New Roman"/>
                <a:sym typeface="Times New Roman"/>
              </a:rPr>
              <a:t>=</a:t>
            </a:r>
            <a:r>
              <a:rPr b="1" lang="en-US" sz="2400">
                <a:solidFill>
                  <a:srgbClr val="9C39AC"/>
                </a:solidFill>
                <a:latin typeface="Times New Roman"/>
                <a:ea typeface="Times New Roman"/>
                <a:cs typeface="Times New Roman"/>
                <a:sym typeface="Times New Roman"/>
              </a:rPr>
              <a:t> </a:t>
            </a:r>
            <a:r>
              <a:rPr b="1" lang="en-US" sz="2400">
                <a:solidFill>
                  <a:srgbClr val="0C0C0C"/>
                </a:solidFill>
                <a:latin typeface="Times New Roman"/>
                <a:ea typeface="Times New Roman"/>
                <a:cs typeface="Times New Roman"/>
                <a:sym typeface="Times New Roman"/>
              </a:rPr>
              <a:t>7</a:t>
            </a:r>
            <a:r>
              <a:rPr b="1" lang="en-US" sz="2400">
                <a:solidFill>
                  <a:srgbClr val="9C39AC"/>
                </a:solidFill>
                <a:latin typeface="Times New Roman"/>
                <a:ea typeface="Times New Roman"/>
                <a:cs typeface="Times New Roman"/>
                <a:sym typeface="Times New Roman"/>
              </a:rPr>
              <a:t> - | 7-1</a:t>
            </a:r>
            <a:r>
              <a:rPr b="1" lang="en-US" sz="2400">
                <a:solidFill>
                  <a:srgbClr val="008000"/>
                </a:solidFill>
                <a:latin typeface="Times New Roman"/>
                <a:ea typeface="Times New Roman"/>
                <a:cs typeface="Times New Roman"/>
                <a:sym typeface="Times New Roman"/>
              </a:rPr>
              <a:t> </a:t>
            </a:r>
            <a:r>
              <a:rPr b="1" lang="en-US" sz="2400">
                <a:solidFill>
                  <a:srgbClr val="9C39AC"/>
                </a:solidFill>
                <a:latin typeface="Times New Roman"/>
                <a:ea typeface="Times New Roman"/>
                <a:cs typeface="Times New Roman"/>
                <a:sym typeface="Times New Roman"/>
              </a:rPr>
              <a:t>|</a:t>
            </a:r>
            <a:endParaRPr/>
          </a:p>
        </p:txBody>
      </p:sp>
      <p:sp>
        <p:nvSpPr>
          <p:cNvPr id="3256" name="Google Shape;3256;p67"/>
          <p:cNvSpPr/>
          <p:nvPr/>
        </p:nvSpPr>
        <p:spPr>
          <a:xfrm>
            <a:off x="5867400" y="5334000"/>
            <a:ext cx="1044575" cy="461963"/>
          </a:xfrm>
          <a:prstGeom prst="rect">
            <a:avLst/>
          </a:prstGeom>
          <a:solidFill>
            <a:srgbClr val="CCFFCC"/>
          </a:solid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C3 = 1</a:t>
            </a:r>
            <a:endParaRPr/>
          </a:p>
        </p:txBody>
      </p:sp>
      <p:sp>
        <p:nvSpPr>
          <p:cNvPr id="3257" name="Google Shape;3257;p67"/>
          <p:cNvSpPr/>
          <p:nvPr/>
        </p:nvSpPr>
        <p:spPr>
          <a:xfrm>
            <a:off x="5791200" y="1828800"/>
            <a:ext cx="1044575" cy="461963"/>
          </a:xfrm>
          <a:prstGeom prst="rect">
            <a:avLst/>
          </a:prstGeom>
          <a:solidFill>
            <a:srgbClr val="CCFFCC"/>
          </a:solidFill>
          <a:ln>
            <a:noFill/>
          </a:ln>
        </p:spPr>
        <p:txBody>
          <a:bodyPr anchorCtr="0" anchor="t" bIns="45700" lIns="91425" spcFirstLastPara="1" rIns="91425" wrap="square" tIns="45700">
            <a:noAutofit/>
          </a:bodyPr>
          <a:lstStyle/>
          <a:p>
            <a:pPr indent="-512763" lvl="0" marL="512763" marR="0" rtl="0" algn="l">
              <a:spcBef>
                <a:spcPts val="0"/>
              </a:spcBef>
              <a:spcAft>
                <a:spcPts val="0"/>
              </a:spcAft>
              <a:buNone/>
            </a:pPr>
            <a:r>
              <a:rPr b="1" lang="en-US" sz="2400">
                <a:solidFill>
                  <a:srgbClr val="9C39AC"/>
                </a:solidFill>
                <a:latin typeface="Times New Roman"/>
                <a:ea typeface="Times New Roman"/>
                <a:cs typeface="Times New Roman"/>
                <a:sym typeface="Times New Roman"/>
              </a:rPr>
              <a:t>C1 = 6</a:t>
            </a:r>
            <a:endParaRPr/>
          </a:p>
        </p:txBody>
      </p:sp>
      <p:sp>
        <p:nvSpPr>
          <p:cNvPr id="3258" name="Google Shape;3258;p67"/>
          <p:cNvSpPr/>
          <p:nvPr/>
        </p:nvSpPr>
        <p:spPr>
          <a:xfrm flipH="1" rot="10800000">
            <a:off x="1647825" y="1900238"/>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59" name="Google Shape;3259;p67"/>
          <p:cNvSpPr/>
          <p:nvPr/>
        </p:nvSpPr>
        <p:spPr>
          <a:xfrm flipH="1" rot="10800000">
            <a:off x="1662113" y="28956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60" name="Google Shape;3260;p67"/>
          <p:cNvSpPr/>
          <p:nvPr/>
        </p:nvSpPr>
        <p:spPr>
          <a:xfrm flipH="1" rot="10800000">
            <a:off x="1662113" y="39624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6"/>
                                        </p:tgtEl>
                                        <p:attrNameLst>
                                          <p:attrName>style.visibility</p:attrName>
                                        </p:attrNameLst>
                                      </p:cBhvr>
                                      <p:to>
                                        <p:strVal val="visible"/>
                                      </p:to>
                                    </p:set>
                                    <p:animEffect filter="fade" transition="in">
                                      <p:cBhvr>
                                        <p:cTn dur="500"/>
                                        <p:tgtEl>
                                          <p:spTgt spid="32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9"/>
                                        </p:tgtEl>
                                        <p:attrNameLst>
                                          <p:attrName>style.visibility</p:attrName>
                                        </p:attrNameLst>
                                      </p:cBhvr>
                                      <p:to>
                                        <p:strVal val="visible"/>
                                      </p:to>
                                    </p:set>
                                    <p:animEffect filter="fade" transition="in">
                                      <p:cBhvr>
                                        <p:cTn dur="500"/>
                                        <p:tgtEl>
                                          <p:spTgt spid="32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2"/>
                                        </p:tgtEl>
                                        <p:attrNameLst>
                                          <p:attrName>style.visibility</p:attrName>
                                        </p:attrNameLst>
                                      </p:cBhvr>
                                      <p:to>
                                        <p:strVal val="visible"/>
                                      </p:to>
                                    </p:set>
                                    <p:animEffect filter="fade" transition="in">
                                      <p:cBhvr>
                                        <p:cTn dur="500"/>
                                        <p:tgtEl>
                                          <p:spTgt spid="32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8"/>
                                        </p:tgtEl>
                                        <p:attrNameLst>
                                          <p:attrName>style.visibility</p:attrName>
                                        </p:attrNameLst>
                                      </p:cBhvr>
                                      <p:to>
                                        <p:strVal val="visible"/>
                                      </p:to>
                                    </p:set>
                                    <p:animEffect filter="fade" transition="in">
                                      <p:cBhvr>
                                        <p:cTn dur="500"/>
                                        <p:tgtEl>
                                          <p:spTgt spid="3248"/>
                                        </p:tgtEl>
                                      </p:cBhvr>
                                    </p:animEffect>
                                  </p:childTnLst>
                                </p:cTn>
                              </p:par>
                              <p:par>
                                <p:cTn fill="hold" nodeType="withEffect" presetClass="entr" presetID="10" presetSubtype="0">
                                  <p:stCondLst>
                                    <p:cond delay="0"/>
                                  </p:stCondLst>
                                  <p:childTnLst>
                                    <p:set>
                                      <p:cBhvr>
                                        <p:cTn dur="1" fill="hold">
                                          <p:stCondLst>
                                            <p:cond delay="0"/>
                                          </p:stCondLst>
                                        </p:cTn>
                                        <p:tgtEl>
                                          <p:spTgt spid="3245"/>
                                        </p:tgtEl>
                                        <p:attrNameLst>
                                          <p:attrName>style.visibility</p:attrName>
                                        </p:attrNameLst>
                                      </p:cBhvr>
                                      <p:to>
                                        <p:strVal val="visible"/>
                                      </p:to>
                                    </p:set>
                                    <p:animEffect filter="fade" transition="in">
                                      <p:cBhvr>
                                        <p:cTn dur="500"/>
                                        <p:tgtEl>
                                          <p:spTgt spid="32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9"/>
                                        </p:tgtEl>
                                        <p:attrNameLst>
                                          <p:attrName>style.visibility</p:attrName>
                                        </p:attrNameLst>
                                      </p:cBhvr>
                                      <p:to>
                                        <p:strVal val="visible"/>
                                      </p:to>
                                    </p:set>
                                    <p:animEffect filter="fade" transition="in">
                                      <p:cBhvr>
                                        <p:cTn dur="500"/>
                                        <p:tgtEl>
                                          <p:spTgt spid="32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7"/>
                                        </p:tgtEl>
                                        <p:attrNameLst>
                                          <p:attrName>style.visibility</p:attrName>
                                        </p:attrNameLst>
                                      </p:cBhvr>
                                      <p:to>
                                        <p:strVal val="visible"/>
                                      </p:to>
                                    </p:set>
                                    <p:animEffect filter="fade" transition="in">
                                      <p:cBhvr>
                                        <p:cTn dur="500"/>
                                        <p:tgtEl>
                                          <p:spTgt spid="32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1"/>
                                        </p:tgtEl>
                                        <p:attrNameLst>
                                          <p:attrName>style.visibility</p:attrName>
                                        </p:attrNameLst>
                                      </p:cBhvr>
                                      <p:to>
                                        <p:strVal val="visible"/>
                                      </p:to>
                                    </p:set>
                                    <p:animEffect filter="fade" transition="in">
                                      <p:cBhvr>
                                        <p:cTn dur="500"/>
                                        <p:tgtEl>
                                          <p:spTgt spid="3251"/>
                                        </p:tgtEl>
                                      </p:cBhvr>
                                    </p:animEffect>
                                  </p:childTnLst>
                                </p:cTn>
                              </p:par>
                              <p:par>
                                <p:cTn fill="hold" nodeType="withEffect" presetClass="entr" presetID="10" presetSubtype="0">
                                  <p:stCondLst>
                                    <p:cond delay="0"/>
                                  </p:stCondLst>
                                  <p:childTnLst>
                                    <p:set>
                                      <p:cBhvr>
                                        <p:cTn dur="1" fill="hold">
                                          <p:stCondLst>
                                            <p:cond delay="0"/>
                                          </p:stCondLst>
                                        </p:cTn>
                                        <p:tgtEl>
                                          <p:spTgt spid="3252"/>
                                        </p:tgtEl>
                                        <p:attrNameLst>
                                          <p:attrName>style.visibility</p:attrName>
                                        </p:attrNameLst>
                                      </p:cBhvr>
                                      <p:to>
                                        <p:strVal val="visible"/>
                                      </p:to>
                                    </p:set>
                                    <p:animEffect filter="fade" transition="in">
                                      <p:cBhvr>
                                        <p:cTn dur="500"/>
                                        <p:tgtEl>
                                          <p:spTgt spid="3252"/>
                                        </p:tgtEl>
                                      </p:cBhvr>
                                    </p:animEffect>
                                  </p:childTnLst>
                                </p:cTn>
                              </p:par>
                              <p:par>
                                <p:cTn fill="hold" nodeType="withEffect" presetClass="entr" presetID="10" presetSubtype="0">
                                  <p:stCondLst>
                                    <p:cond delay="0"/>
                                  </p:stCondLst>
                                  <p:childTnLst>
                                    <p:set>
                                      <p:cBhvr>
                                        <p:cTn dur="1" fill="hold">
                                          <p:stCondLst>
                                            <p:cond delay="0"/>
                                          </p:stCondLst>
                                        </p:cTn>
                                        <p:tgtEl>
                                          <p:spTgt spid="3250"/>
                                        </p:tgtEl>
                                        <p:attrNameLst>
                                          <p:attrName>style.visibility</p:attrName>
                                        </p:attrNameLst>
                                      </p:cBhvr>
                                      <p:to>
                                        <p:strVal val="visible"/>
                                      </p:to>
                                    </p:set>
                                    <p:animEffect filter="fade" transition="in">
                                      <p:cBhvr>
                                        <p:cTn dur="500"/>
                                        <p:tgtEl>
                                          <p:spTgt spid="32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3"/>
                                        </p:tgtEl>
                                        <p:attrNameLst>
                                          <p:attrName>style.visibility</p:attrName>
                                        </p:attrNameLst>
                                      </p:cBhvr>
                                      <p:to>
                                        <p:strVal val="visible"/>
                                      </p:to>
                                    </p:set>
                                    <p:animEffect filter="fade" transition="in">
                                      <p:cBhvr>
                                        <p:cTn dur="500"/>
                                        <p:tgtEl>
                                          <p:spTgt spid="3253"/>
                                        </p:tgtEl>
                                      </p:cBhvr>
                                    </p:animEffect>
                                  </p:childTnLst>
                                </p:cTn>
                              </p:par>
                              <p:par>
                                <p:cTn fill="hold" nodeType="withEffect" presetClass="entr" presetID="10" presetSubtype="0">
                                  <p:stCondLst>
                                    <p:cond delay="0"/>
                                  </p:stCondLst>
                                  <p:childTnLst>
                                    <p:set>
                                      <p:cBhvr>
                                        <p:cTn dur="1" fill="hold">
                                          <p:stCondLst>
                                            <p:cond delay="0"/>
                                          </p:stCondLst>
                                        </p:cTn>
                                        <p:tgtEl>
                                          <p:spTgt spid="3255"/>
                                        </p:tgtEl>
                                        <p:attrNameLst>
                                          <p:attrName>style.visibility</p:attrName>
                                        </p:attrNameLst>
                                      </p:cBhvr>
                                      <p:to>
                                        <p:strVal val="visible"/>
                                      </p:to>
                                    </p:set>
                                    <p:animEffect filter="fade" transition="in">
                                      <p:cBhvr>
                                        <p:cTn dur="500"/>
                                        <p:tgtEl>
                                          <p:spTgt spid="3255"/>
                                        </p:tgtEl>
                                      </p:cBhvr>
                                    </p:animEffect>
                                  </p:childTnLst>
                                </p:cTn>
                              </p:par>
                              <p:par>
                                <p:cTn fill="hold" nodeType="withEffect" presetClass="entr" presetID="10" presetSubtype="0">
                                  <p:stCondLst>
                                    <p:cond delay="0"/>
                                  </p:stCondLst>
                                  <p:childTnLst>
                                    <p:set>
                                      <p:cBhvr>
                                        <p:cTn dur="1" fill="hold">
                                          <p:stCondLst>
                                            <p:cond delay="0"/>
                                          </p:stCondLst>
                                        </p:cTn>
                                        <p:tgtEl>
                                          <p:spTgt spid="3256"/>
                                        </p:tgtEl>
                                        <p:attrNameLst>
                                          <p:attrName>style.visibility</p:attrName>
                                        </p:attrNameLst>
                                      </p:cBhvr>
                                      <p:to>
                                        <p:strVal val="visible"/>
                                      </p:to>
                                    </p:set>
                                    <p:animEffect filter="fade" transition="in">
                                      <p:cBhvr>
                                        <p:cTn dur="500"/>
                                        <p:tgtEl>
                                          <p:spTgt spid="3256"/>
                                        </p:tgtEl>
                                      </p:cBhvr>
                                    </p:animEffect>
                                  </p:childTnLst>
                                </p:cTn>
                              </p:par>
                              <p:par>
                                <p:cTn fill="hold" nodeType="withEffect" presetClass="entr" presetID="10" presetSubtype="0">
                                  <p:stCondLst>
                                    <p:cond delay="0"/>
                                  </p:stCondLst>
                                  <p:childTnLst>
                                    <p:set>
                                      <p:cBhvr>
                                        <p:cTn dur="1" fill="hold">
                                          <p:stCondLst>
                                            <p:cond delay="0"/>
                                          </p:stCondLst>
                                        </p:cTn>
                                        <p:tgtEl>
                                          <p:spTgt spid="3254"/>
                                        </p:tgtEl>
                                        <p:attrNameLst>
                                          <p:attrName>style.visibility</p:attrName>
                                        </p:attrNameLst>
                                      </p:cBhvr>
                                      <p:to>
                                        <p:strVal val="visible"/>
                                      </p:to>
                                    </p:set>
                                    <p:animEffect filter="fade" transition="in">
                                      <p:cBhvr>
                                        <p:cTn dur="500"/>
                                        <p:tgtEl>
                                          <p:spTgt spid="32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5"/>
                                        </p:tgtEl>
                                        <p:attrNameLst>
                                          <p:attrName>style.visibility</p:attrName>
                                        </p:attrNameLst>
                                      </p:cBhvr>
                                      <p:to>
                                        <p:strVal val="visible"/>
                                      </p:to>
                                    </p:set>
                                    <p:animEffect filter="fade" transition="in">
                                      <p:cBhvr>
                                        <p:cTn dur="500"/>
                                        <p:tgtEl>
                                          <p:spTgt spid="3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6"/>
                                        </p:tgtEl>
                                        <p:attrNameLst>
                                          <p:attrName>style.visibility</p:attrName>
                                        </p:attrNameLst>
                                      </p:cBhvr>
                                      <p:to>
                                        <p:strVal val="visible"/>
                                      </p:to>
                                    </p:set>
                                    <p:animEffect filter="fade" transition="in">
                                      <p:cBhvr>
                                        <p:cTn dur="500"/>
                                        <p:tgtEl>
                                          <p:spTgt spid="32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7"/>
                                        </p:tgtEl>
                                        <p:attrNameLst>
                                          <p:attrName>style.visibility</p:attrName>
                                        </p:attrNameLst>
                                      </p:cBhvr>
                                      <p:to>
                                        <p:strVal val="visible"/>
                                      </p:to>
                                    </p:set>
                                    <p:animEffect filter="fade" transition="in">
                                      <p:cBhvr>
                                        <p:cTn dur="500"/>
                                        <p:tgtEl>
                                          <p:spTgt spid="32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4" name="Shape 3264"/>
        <p:cNvGrpSpPr/>
        <p:nvPr/>
      </p:nvGrpSpPr>
      <p:grpSpPr>
        <a:xfrm>
          <a:off x="0" y="0"/>
          <a:ext cx="0" cy="0"/>
          <a:chOff x="0" y="0"/>
          <a:chExt cx="0" cy="0"/>
        </a:xfrm>
      </p:grpSpPr>
      <p:sp>
        <p:nvSpPr>
          <p:cNvPr id="3265" name="Google Shape;3265;p68"/>
          <p:cNvSpPr/>
          <p:nvPr/>
        </p:nvSpPr>
        <p:spPr>
          <a:xfrm>
            <a:off x="381000" y="300038"/>
            <a:ext cx="2667000" cy="461962"/>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(1) For Edge-1 :</a:t>
            </a:r>
            <a:endParaRPr/>
          </a:p>
        </p:txBody>
      </p:sp>
      <p:grpSp>
        <p:nvGrpSpPr>
          <p:cNvPr id="3266" name="Google Shape;3266;p68"/>
          <p:cNvGrpSpPr/>
          <p:nvPr/>
        </p:nvGrpSpPr>
        <p:grpSpPr>
          <a:xfrm>
            <a:off x="-76200" y="1143000"/>
            <a:ext cx="3657600" cy="2895600"/>
            <a:chOff x="304800" y="1185872"/>
            <a:chExt cx="3276600" cy="2090728"/>
          </a:xfrm>
        </p:grpSpPr>
        <p:sp>
          <p:nvSpPr>
            <p:cNvPr id="3267" name="Google Shape;3267;p68"/>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268" name="Google Shape;3268;p68"/>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269" name="Google Shape;3269;p68"/>
          <p:cNvCxnSpPr/>
          <p:nvPr/>
        </p:nvCxnSpPr>
        <p:spPr>
          <a:xfrm>
            <a:off x="1408113" y="1143000"/>
            <a:ext cx="0" cy="2895600"/>
          </a:xfrm>
          <a:prstGeom prst="straightConnector1">
            <a:avLst/>
          </a:prstGeom>
          <a:noFill/>
          <a:ln cap="flat" cmpd="sng" w="76200">
            <a:solidFill>
              <a:srgbClr val="2744FD"/>
            </a:solidFill>
            <a:prstDash val="solid"/>
            <a:round/>
            <a:headEnd len="sm" w="sm" type="none"/>
            <a:tailEnd len="sm" w="sm" type="none"/>
          </a:ln>
        </p:spPr>
      </p:cxnSp>
      <p:sp>
        <p:nvSpPr>
          <p:cNvPr id="3270" name="Google Shape;3270;p68"/>
          <p:cNvSpPr/>
          <p:nvPr/>
        </p:nvSpPr>
        <p:spPr>
          <a:xfrm>
            <a:off x="457200" y="5024438"/>
            <a:ext cx="32766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(E1) = 6 + 6 + 1</a:t>
            </a:r>
            <a:endParaRPr/>
          </a:p>
        </p:txBody>
      </p:sp>
      <p:sp>
        <p:nvSpPr>
          <p:cNvPr id="3271" name="Google Shape;3271;p68"/>
          <p:cNvSpPr/>
          <p:nvPr/>
        </p:nvSpPr>
        <p:spPr>
          <a:xfrm>
            <a:off x="5029200" y="304800"/>
            <a:ext cx="2667000" cy="461963"/>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(2) For Edge-2 :</a:t>
            </a:r>
            <a:endParaRPr/>
          </a:p>
        </p:txBody>
      </p:sp>
      <p:sp>
        <p:nvSpPr>
          <p:cNvPr id="3272" name="Google Shape;3272;p68"/>
          <p:cNvSpPr/>
          <p:nvPr/>
        </p:nvSpPr>
        <p:spPr>
          <a:xfrm>
            <a:off x="4648200" y="4643438"/>
            <a:ext cx="3505200" cy="8318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sz="2400">
              <a:solidFill>
                <a:schemeClr val="dk1"/>
              </a:solidFill>
              <a:latin typeface="Arial"/>
              <a:ea typeface="Arial"/>
              <a:cs typeface="Arial"/>
              <a:sym typeface="Arial"/>
            </a:endParaRPr>
          </a:p>
          <a:p>
            <a:pPr indent="0" lvl="0" marL="0" marR="0" rtl="0" algn="l">
              <a:spcBef>
                <a:spcPts val="0"/>
              </a:spcBef>
              <a:spcAft>
                <a:spcPts val="0"/>
              </a:spcAft>
              <a:buNone/>
            </a:pPr>
            <a:r>
              <a:rPr b="1" lang="en-US" sz="2400">
                <a:solidFill>
                  <a:schemeClr val="dk1"/>
                </a:solidFill>
                <a:latin typeface="Arial"/>
                <a:ea typeface="Arial"/>
                <a:cs typeface="Arial"/>
                <a:sym typeface="Arial"/>
              </a:rPr>
              <a:t>Cost(E2) = 6 + 6 + 0 + 5 </a:t>
            </a:r>
            <a:endParaRPr sz="2400">
              <a:solidFill>
                <a:schemeClr val="dk1"/>
              </a:solidFill>
              <a:latin typeface="Times New Roman"/>
              <a:ea typeface="Times New Roman"/>
              <a:cs typeface="Times New Roman"/>
              <a:sym typeface="Times New Roman"/>
            </a:endParaRPr>
          </a:p>
        </p:txBody>
      </p:sp>
      <p:sp>
        <p:nvSpPr>
          <p:cNvPr id="3273" name="Google Shape;3273;p68"/>
          <p:cNvSpPr/>
          <p:nvPr/>
        </p:nvSpPr>
        <p:spPr>
          <a:xfrm>
            <a:off x="457200" y="54816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Cost (E1) == 13  </a:t>
            </a:r>
            <a:endParaRPr b="1" sz="2400">
              <a:solidFill>
                <a:srgbClr val="800000"/>
              </a:solidFill>
              <a:latin typeface="Times New Roman"/>
              <a:ea typeface="Times New Roman"/>
              <a:cs typeface="Times New Roman"/>
              <a:sym typeface="Times New Roman"/>
            </a:endParaRPr>
          </a:p>
        </p:txBody>
      </p:sp>
      <p:sp>
        <p:nvSpPr>
          <p:cNvPr id="3274" name="Google Shape;3274;p68"/>
          <p:cNvSpPr/>
          <p:nvPr/>
        </p:nvSpPr>
        <p:spPr>
          <a:xfrm>
            <a:off x="4648200" y="54816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Cost (E2) == 13  </a:t>
            </a:r>
            <a:endParaRPr b="1" sz="2400">
              <a:solidFill>
                <a:srgbClr val="800000"/>
              </a:solidFill>
              <a:latin typeface="Times New Roman"/>
              <a:ea typeface="Times New Roman"/>
              <a:cs typeface="Times New Roman"/>
              <a:sym typeface="Times New Roman"/>
            </a:endParaRPr>
          </a:p>
        </p:txBody>
      </p:sp>
      <p:sp>
        <p:nvSpPr>
          <p:cNvPr id="3275" name="Google Shape;3275;p68"/>
          <p:cNvSpPr/>
          <p:nvPr/>
        </p:nvSpPr>
        <p:spPr>
          <a:xfrm>
            <a:off x="1252538" y="1504950"/>
            <a:ext cx="609600" cy="3540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700">
                <a:solidFill>
                  <a:srgbClr val="9C39AC"/>
                </a:solidFill>
                <a:latin typeface="Arial"/>
                <a:ea typeface="Arial"/>
                <a:cs typeface="Arial"/>
                <a:sym typeface="Arial"/>
              </a:rPr>
              <a:t>C1</a:t>
            </a:r>
            <a:endParaRPr sz="1700">
              <a:solidFill>
                <a:srgbClr val="9C39AC"/>
              </a:solidFill>
              <a:latin typeface="Times New Roman"/>
              <a:ea typeface="Times New Roman"/>
              <a:cs typeface="Times New Roman"/>
              <a:sym typeface="Times New Roman"/>
            </a:endParaRPr>
          </a:p>
        </p:txBody>
      </p:sp>
      <p:grpSp>
        <p:nvGrpSpPr>
          <p:cNvPr id="3276" name="Google Shape;3276;p68"/>
          <p:cNvGrpSpPr/>
          <p:nvPr/>
        </p:nvGrpSpPr>
        <p:grpSpPr>
          <a:xfrm>
            <a:off x="1219200" y="2481263"/>
            <a:ext cx="609600" cy="338137"/>
            <a:chOff x="3747911" y="1648178"/>
            <a:chExt cx="609600" cy="338554"/>
          </a:xfrm>
        </p:grpSpPr>
        <p:sp>
          <p:nvSpPr>
            <p:cNvPr id="3277" name="Google Shape;3277;p68"/>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78" name="Google Shape;3278;p68"/>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279" name="Google Shape;3279;p68"/>
          <p:cNvGrpSpPr/>
          <p:nvPr/>
        </p:nvGrpSpPr>
        <p:grpSpPr>
          <a:xfrm>
            <a:off x="1219200" y="1524000"/>
            <a:ext cx="609600" cy="338138"/>
            <a:chOff x="3747911" y="1648178"/>
            <a:chExt cx="609600" cy="338554"/>
          </a:xfrm>
        </p:grpSpPr>
        <p:sp>
          <p:nvSpPr>
            <p:cNvPr id="3280" name="Google Shape;3280;p68"/>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81" name="Google Shape;3281;p68"/>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grpSp>
        <p:nvGrpSpPr>
          <p:cNvPr id="3282" name="Google Shape;3282;p68"/>
          <p:cNvGrpSpPr/>
          <p:nvPr/>
        </p:nvGrpSpPr>
        <p:grpSpPr>
          <a:xfrm>
            <a:off x="1219200" y="3395663"/>
            <a:ext cx="609600" cy="338137"/>
            <a:chOff x="3747911" y="1648178"/>
            <a:chExt cx="609600" cy="338554"/>
          </a:xfrm>
        </p:grpSpPr>
        <p:sp>
          <p:nvSpPr>
            <p:cNvPr id="3283" name="Google Shape;3283;p68"/>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84" name="Google Shape;3284;p68"/>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sp>
        <p:nvSpPr>
          <p:cNvPr id="3285" name="Google Shape;3285;p68"/>
          <p:cNvSpPr/>
          <p:nvPr/>
        </p:nvSpPr>
        <p:spPr>
          <a:xfrm>
            <a:off x="4648200" y="4572000"/>
            <a:ext cx="47244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(E1) = C1 + C2 + C3 + C4  </a:t>
            </a:r>
            <a:endParaRPr sz="2400">
              <a:solidFill>
                <a:schemeClr val="dk1"/>
              </a:solidFill>
              <a:latin typeface="Times New Roman"/>
              <a:ea typeface="Times New Roman"/>
              <a:cs typeface="Times New Roman"/>
              <a:sym typeface="Times New Roman"/>
            </a:endParaRPr>
          </a:p>
        </p:txBody>
      </p:sp>
      <p:sp>
        <p:nvSpPr>
          <p:cNvPr id="3286" name="Google Shape;3286;p68"/>
          <p:cNvSpPr/>
          <p:nvPr/>
        </p:nvSpPr>
        <p:spPr>
          <a:xfrm>
            <a:off x="457200" y="4572000"/>
            <a:ext cx="36576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(E1) = C1+ C2 +C3  </a:t>
            </a:r>
            <a:endParaRPr sz="2400">
              <a:solidFill>
                <a:schemeClr val="dk1"/>
              </a:solidFill>
              <a:latin typeface="Times New Roman"/>
              <a:ea typeface="Times New Roman"/>
              <a:cs typeface="Times New Roman"/>
              <a:sym typeface="Times New Roman"/>
            </a:endParaRPr>
          </a:p>
        </p:txBody>
      </p:sp>
      <p:grpSp>
        <p:nvGrpSpPr>
          <p:cNvPr id="3287" name="Google Shape;3287;p68"/>
          <p:cNvGrpSpPr/>
          <p:nvPr/>
        </p:nvGrpSpPr>
        <p:grpSpPr>
          <a:xfrm>
            <a:off x="0" y="6376988"/>
            <a:ext cx="9144000" cy="557212"/>
            <a:chOff x="0" y="6324600"/>
            <a:chExt cx="9144000" cy="557212"/>
          </a:xfrm>
        </p:grpSpPr>
        <p:sp>
          <p:nvSpPr>
            <p:cNvPr id="3288" name="Google Shape;3288;p68"/>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289" name="Google Shape;3289;p68"/>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chemeClr val="lt1"/>
                  </a:solidFill>
                  <a:latin typeface="Times New Roman"/>
                  <a:ea typeface="Times New Roman"/>
                  <a:cs typeface="Times New Roman"/>
                  <a:sym typeface="Times New Roman"/>
                </a:rPr>
                <a:t>‹#›</a:t>
              </a:fld>
              <a:r>
                <a:rPr b="1" lang="en-US" sz="2400">
                  <a:solidFill>
                    <a:schemeClr val="lt1"/>
                  </a:solidFill>
                  <a:latin typeface="Times New Roman"/>
                  <a:ea typeface="Times New Roman"/>
                  <a:cs typeface="Times New Roman"/>
                  <a:sym typeface="Times New Roman"/>
                </a:rPr>
                <a:t> </a:t>
              </a:r>
              <a:endParaRPr b="1" sz="2800">
                <a:solidFill>
                  <a:schemeClr val="lt1"/>
                </a:solidFill>
                <a:latin typeface="Times New Roman"/>
                <a:ea typeface="Times New Roman"/>
                <a:cs typeface="Times New Roman"/>
                <a:sym typeface="Times New Roman"/>
              </a:endParaRPr>
            </a:p>
          </p:txBody>
        </p:sp>
      </p:grpSp>
      <p:sp>
        <p:nvSpPr>
          <p:cNvPr id="3290" name="Google Shape;3290;p68"/>
          <p:cNvSpPr/>
          <p:nvPr/>
        </p:nvSpPr>
        <p:spPr>
          <a:xfrm flipH="1" rot="10800000">
            <a:off x="1295400" y="1981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291" name="Google Shape;3291;p68"/>
          <p:cNvSpPr/>
          <p:nvPr/>
        </p:nvSpPr>
        <p:spPr>
          <a:xfrm flipH="1" rot="10800000">
            <a:off x="1295400" y="3886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nvGrpSpPr>
          <p:cNvPr id="3292" name="Google Shape;3292;p68"/>
          <p:cNvGrpSpPr/>
          <p:nvPr/>
        </p:nvGrpSpPr>
        <p:grpSpPr>
          <a:xfrm>
            <a:off x="4419600" y="1143000"/>
            <a:ext cx="3657600" cy="3048000"/>
            <a:chOff x="4343400" y="1143000"/>
            <a:chExt cx="3657600" cy="3048000"/>
          </a:xfrm>
        </p:grpSpPr>
        <p:grpSp>
          <p:nvGrpSpPr>
            <p:cNvPr id="3293" name="Google Shape;3293;p68"/>
            <p:cNvGrpSpPr/>
            <p:nvPr/>
          </p:nvGrpSpPr>
          <p:grpSpPr>
            <a:xfrm>
              <a:off x="4343400" y="1143000"/>
              <a:ext cx="3657600" cy="2895600"/>
              <a:chOff x="4343400" y="1143000"/>
              <a:chExt cx="3657600" cy="2895600"/>
            </a:xfrm>
          </p:grpSpPr>
          <p:grpSp>
            <p:nvGrpSpPr>
              <p:cNvPr id="3294" name="Google Shape;3294;p68"/>
              <p:cNvGrpSpPr/>
              <p:nvPr/>
            </p:nvGrpSpPr>
            <p:grpSpPr>
              <a:xfrm>
                <a:off x="4343400" y="1143000"/>
                <a:ext cx="3657600" cy="2895600"/>
                <a:chOff x="304800" y="1185872"/>
                <a:chExt cx="3276600" cy="2090728"/>
              </a:xfrm>
            </p:grpSpPr>
            <p:sp>
              <p:nvSpPr>
                <p:cNvPr id="3295" name="Google Shape;3295;p68"/>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296" name="Google Shape;3296;p68"/>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297" name="Google Shape;3297;p68"/>
              <p:cNvCxnSpPr/>
              <p:nvPr/>
            </p:nvCxnSpPr>
            <p:spPr>
              <a:xfrm>
                <a:off x="5903976" y="1143000"/>
                <a:ext cx="0" cy="990600"/>
              </a:xfrm>
              <a:prstGeom prst="straightConnector1">
                <a:avLst/>
              </a:prstGeom>
              <a:noFill/>
              <a:ln cap="flat" cmpd="sng" w="76200">
                <a:solidFill>
                  <a:srgbClr val="2744FD"/>
                </a:solidFill>
                <a:prstDash val="solid"/>
                <a:round/>
                <a:headEnd len="sm" w="sm" type="none"/>
                <a:tailEnd len="sm" w="sm" type="none"/>
              </a:ln>
            </p:spPr>
          </p:cxnSp>
          <p:cxnSp>
            <p:nvCxnSpPr>
              <p:cNvPr id="3298" name="Google Shape;3298;p68"/>
              <p:cNvCxnSpPr/>
              <p:nvPr/>
            </p:nvCxnSpPr>
            <p:spPr>
              <a:xfrm>
                <a:off x="6891528" y="2133600"/>
                <a:ext cx="0" cy="1905000"/>
              </a:xfrm>
              <a:prstGeom prst="straightConnector1">
                <a:avLst/>
              </a:prstGeom>
              <a:noFill/>
              <a:ln cap="flat" cmpd="sng" w="76200">
                <a:solidFill>
                  <a:srgbClr val="2744FD"/>
                </a:solidFill>
                <a:prstDash val="solid"/>
                <a:round/>
                <a:headEnd len="sm" w="sm" type="none"/>
                <a:tailEnd len="sm" w="sm" type="none"/>
              </a:ln>
            </p:spPr>
          </p:cxnSp>
          <p:cxnSp>
            <p:nvCxnSpPr>
              <p:cNvPr id="3299" name="Google Shape;3299;p68"/>
              <p:cNvCxnSpPr/>
              <p:nvPr/>
            </p:nvCxnSpPr>
            <p:spPr>
              <a:xfrm>
                <a:off x="5943600" y="2090928"/>
                <a:ext cx="990600" cy="0"/>
              </a:xfrm>
              <a:prstGeom prst="straightConnector1">
                <a:avLst/>
              </a:prstGeom>
              <a:noFill/>
              <a:ln cap="flat" cmpd="sng" w="76200">
                <a:solidFill>
                  <a:srgbClr val="2744FD"/>
                </a:solidFill>
                <a:prstDash val="solid"/>
                <a:round/>
                <a:headEnd len="sm" w="sm" type="none"/>
                <a:tailEnd len="sm" w="sm" type="none"/>
              </a:ln>
            </p:spPr>
          </p:cxnSp>
        </p:grpSp>
        <p:sp>
          <p:nvSpPr>
            <p:cNvPr id="3300" name="Google Shape;3300;p68"/>
            <p:cNvSpPr/>
            <p:nvPr/>
          </p:nvSpPr>
          <p:spPr>
            <a:xfrm flipH="1" rot="10800000">
              <a:off x="6748463" y="3886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01" name="Google Shape;3301;p68"/>
            <p:cNvSpPr/>
            <p:nvPr/>
          </p:nvSpPr>
          <p:spPr>
            <a:xfrm flipH="1" rot="10800000">
              <a:off x="6767513" y="29718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2"/>
                                        </p:tgtEl>
                                        <p:attrNameLst>
                                          <p:attrName>style.visibility</p:attrName>
                                        </p:attrNameLst>
                                      </p:cBhvr>
                                      <p:to>
                                        <p:strVal val="visible"/>
                                      </p:to>
                                    </p:set>
                                    <p:animEffect filter="fade" transition="in">
                                      <p:cBhvr>
                                        <p:cTn dur="500"/>
                                        <p:tgtEl>
                                          <p:spTgt spid="3292"/>
                                        </p:tgtEl>
                                      </p:cBhvr>
                                    </p:animEffect>
                                  </p:childTnLst>
                                </p:cTn>
                              </p:par>
                              <p:par>
                                <p:cTn fill="hold" nodeType="withEffect" presetClass="entr" presetID="10" presetSubtype="0">
                                  <p:stCondLst>
                                    <p:cond delay="0"/>
                                  </p:stCondLst>
                                  <p:childTnLst>
                                    <p:set>
                                      <p:cBhvr>
                                        <p:cTn dur="1" fill="hold">
                                          <p:stCondLst>
                                            <p:cond delay="0"/>
                                          </p:stCondLst>
                                        </p:cTn>
                                        <p:tgtEl>
                                          <p:spTgt spid="3271"/>
                                        </p:tgtEl>
                                        <p:attrNameLst>
                                          <p:attrName>style.visibility</p:attrName>
                                        </p:attrNameLst>
                                      </p:cBhvr>
                                      <p:to>
                                        <p:strVal val="visible"/>
                                      </p:to>
                                    </p:set>
                                    <p:animEffect filter="fade" transition="in">
                                      <p:cBhvr>
                                        <p:cTn dur="500"/>
                                        <p:tgtEl>
                                          <p:spTgt spid="32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85"/>
                                        </p:tgtEl>
                                        <p:attrNameLst>
                                          <p:attrName>style.visibility</p:attrName>
                                        </p:attrNameLst>
                                      </p:cBhvr>
                                      <p:to>
                                        <p:strVal val="visible"/>
                                      </p:to>
                                    </p:set>
                                    <p:animEffect filter="fade" transition="in">
                                      <p:cBhvr>
                                        <p:cTn dur="500"/>
                                        <p:tgtEl>
                                          <p:spTgt spid="3285"/>
                                        </p:tgtEl>
                                      </p:cBhvr>
                                    </p:animEffect>
                                  </p:childTnLst>
                                </p:cTn>
                              </p:par>
                              <p:par>
                                <p:cTn fill="hold" nodeType="withEffect" presetClass="entr" presetID="10" presetSubtype="0">
                                  <p:stCondLst>
                                    <p:cond delay="0"/>
                                  </p:stCondLst>
                                  <p:childTnLst>
                                    <p:set>
                                      <p:cBhvr>
                                        <p:cTn dur="1" fill="hold">
                                          <p:stCondLst>
                                            <p:cond delay="0"/>
                                          </p:stCondLst>
                                        </p:cTn>
                                        <p:tgtEl>
                                          <p:spTgt spid="3272"/>
                                        </p:tgtEl>
                                        <p:attrNameLst>
                                          <p:attrName>style.visibility</p:attrName>
                                        </p:attrNameLst>
                                      </p:cBhvr>
                                      <p:to>
                                        <p:strVal val="visible"/>
                                      </p:to>
                                    </p:set>
                                    <p:animEffect filter="fade" transition="in">
                                      <p:cBhvr>
                                        <p:cTn dur="500"/>
                                        <p:tgtEl>
                                          <p:spTgt spid="3272"/>
                                        </p:tgtEl>
                                      </p:cBhvr>
                                    </p:animEffect>
                                  </p:childTnLst>
                                </p:cTn>
                              </p:par>
                              <p:par>
                                <p:cTn fill="hold" nodeType="withEffect" presetClass="entr" presetID="10" presetSubtype="0">
                                  <p:stCondLst>
                                    <p:cond delay="0"/>
                                  </p:stCondLst>
                                  <p:childTnLst>
                                    <p:set>
                                      <p:cBhvr>
                                        <p:cTn dur="1" fill="hold">
                                          <p:stCondLst>
                                            <p:cond delay="0"/>
                                          </p:stCondLst>
                                        </p:cTn>
                                        <p:tgtEl>
                                          <p:spTgt spid="3274"/>
                                        </p:tgtEl>
                                        <p:attrNameLst>
                                          <p:attrName>style.visibility</p:attrName>
                                        </p:attrNameLst>
                                      </p:cBhvr>
                                      <p:to>
                                        <p:strVal val="visible"/>
                                      </p:to>
                                    </p:set>
                                    <p:animEffect filter="fade" transition="in">
                                      <p:cBhvr>
                                        <p:cTn dur="500"/>
                                        <p:tgtEl>
                                          <p:spTgt spid="32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5" name="Shape 3305"/>
        <p:cNvGrpSpPr/>
        <p:nvPr/>
      </p:nvGrpSpPr>
      <p:grpSpPr>
        <a:xfrm>
          <a:off x="0" y="0"/>
          <a:ext cx="0" cy="0"/>
          <a:chOff x="0" y="0"/>
          <a:chExt cx="0" cy="0"/>
        </a:xfrm>
      </p:grpSpPr>
      <p:sp>
        <p:nvSpPr>
          <p:cNvPr id="3306" name="Google Shape;3306;p69"/>
          <p:cNvSpPr/>
          <p:nvPr/>
        </p:nvSpPr>
        <p:spPr>
          <a:xfrm>
            <a:off x="381000" y="300038"/>
            <a:ext cx="2667000" cy="461962"/>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(1) For Edge-1 :</a:t>
            </a:r>
            <a:endParaRPr/>
          </a:p>
        </p:txBody>
      </p:sp>
      <p:grpSp>
        <p:nvGrpSpPr>
          <p:cNvPr id="3307" name="Google Shape;3307;p69"/>
          <p:cNvGrpSpPr/>
          <p:nvPr/>
        </p:nvGrpSpPr>
        <p:grpSpPr>
          <a:xfrm>
            <a:off x="-76200" y="1143000"/>
            <a:ext cx="3657600" cy="2895600"/>
            <a:chOff x="304800" y="1185872"/>
            <a:chExt cx="3276600" cy="2090728"/>
          </a:xfrm>
        </p:grpSpPr>
        <p:sp>
          <p:nvSpPr>
            <p:cNvPr id="3308" name="Google Shape;3308;p69"/>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309" name="Google Shape;3309;p69"/>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310" name="Google Shape;3310;p69"/>
          <p:cNvCxnSpPr/>
          <p:nvPr/>
        </p:nvCxnSpPr>
        <p:spPr>
          <a:xfrm>
            <a:off x="1408113" y="1143000"/>
            <a:ext cx="0" cy="2895600"/>
          </a:xfrm>
          <a:prstGeom prst="straightConnector1">
            <a:avLst/>
          </a:prstGeom>
          <a:noFill/>
          <a:ln cap="flat" cmpd="sng" w="76200">
            <a:solidFill>
              <a:srgbClr val="2744FD"/>
            </a:solidFill>
            <a:prstDash val="solid"/>
            <a:round/>
            <a:headEnd len="sm" w="sm" type="none"/>
            <a:tailEnd len="sm" w="sm" type="none"/>
          </a:ln>
        </p:spPr>
      </p:cxnSp>
      <p:sp>
        <p:nvSpPr>
          <p:cNvPr id="3311" name="Google Shape;3311;p69"/>
          <p:cNvSpPr/>
          <p:nvPr/>
        </p:nvSpPr>
        <p:spPr>
          <a:xfrm>
            <a:off x="457200" y="5024438"/>
            <a:ext cx="32766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(E1) = 6 + 6 + 1</a:t>
            </a:r>
            <a:endParaRPr/>
          </a:p>
        </p:txBody>
      </p:sp>
      <p:sp>
        <p:nvSpPr>
          <p:cNvPr id="3312" name="Google Shape;3312;p69"/>
          <p:cNvSpPr/>
          <p:nvPr/>
        </p:nvSpPr>
        <p:spPr>
          <a:xfrm>
            <a:off x="5029200" y="304800"/>
            <a:ext cx="2667000" cy="461963"/>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(2) For Edge-2 :</a:t>
            </a:r>
            <a:endParaRPr/>
          </a:p>
        </p:txBody>
      </p:sp>
      <p:sp>
        <p:nvSpPr>
          <p:cNvPr id="3313" name="Google Shape;3313;p69"/>
          <p:cNvSpPr/>
          <p:nvPr/>
        </p:nvSpPr>
        <p:spPr>
          <a:xfrm>
            <a:off x="4648200" y="4643438"/>
            <a:ext cx="3505200" cy="8318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sz="2400">
              <a:solidFill>
                <a:schemeClr val="dk1"/>
              </a:solidFill>
              <a:latin typeface="Arial"/>
              <a:ea typeface="Arial"/>
              <a:cs typeface="Arial"/>
              <a:sym typeface="Arial"/>
            </a:endParaRPr>
          </a:p>
          <a:p>
            <a:pPr indent="0" lvl="0" marL="0" marR="0" rtl="0" algn="l">
              <a:spcBef>
                <a:spcPts val="0"/>
              </a:spcBef>
              <a:spcAft>
                <a:spcPts val="0"/>
              </a:spcAft>
              <a:buNone/>
            </a:pPr>
            <a:r>
              <a:rPr b="1" lang="en-US" sz="2400">
                <a:solidFill>
                  <a:schemeClr val="dk1"/>
                </a:solidFill>
                <a:latin typeface="Arial"/>
                <a:ea typeface="Arial"/>
                <a:cs typeface="Arial"/>
                <a:sym typeface="Arial"/>
              </a:rPr>
              <a:t>Cost(E2) = 6 + 6 + 0 + 5 </a:t>
            </a:r>
            <a:endParaRPr sz="2400">
              <a:solidFill>
                <a:schemeClr val="dk1"/>
              </a:solidFill>
              <a:latin typeface="Times New Roman"/>
              <a:ea typeface="Times New Roman"/>
              <a:cs typeface="Times New Roman"/>
              <a:sym typeface="Times New Roman"/>
            </a:endParaRPr>
          </a:p>
        </p:txBody>
      </p:sp>
      <p:sp>
        <p:nvSpPr>
          <p:cNvPr id="3314" name="Google Shape;3314;p69"/>
          <p:cNvSpPr/>
          <p:nvPr/>
        </p:nvSpPr>
        <p:spPr>
          <a:xfrm>
            <a:off x="457200" y="54816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Cost (E1) == 13  </a:t>
            </a:r>
            <a:endParaRPr b="1" sz="2400">
              <a:solidFill>
                <a:srgbClr val="800000"/>
              </a:solidFill>
              <a:latin typeface="Times New Roman"/>
              <a:ea typeface="Times New Roman"/>
              <a:cs typeface="Times New Roman"/>
              <a:sym typeface="Times New Roman"/>
            </a:endParaRPr>
          </a:p>
        </p:txBody>
      </p:sp>
      <p:sp>
        <p:nvSpPr>
          <p:cNvPr id="3315" name="Google Shape;3315;p69"/>
          <p:cNvSpPr/>
          <p:nvPr/>
        </p:nvSpPr>
        <p:spPr>
          <a:xfrm>
            <a:off x="4648200" y="54816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Cost (E2) == 13  </a:t>
            </a:r>
            <a:endParaRPr b="1" sz="2400">
              <a:solidFill>
                <a:srgbClr val="800000"/>
              </a:solidFill>
              <a:latin typeface="Times New Roman"/>
              <a:ea typeface="Times New Roman"/>
              <a:cs typeface="Times New Roman"/>
              <a:sym typeface="Times New Roman"/>
            </a:endParaRPr>
          </a:p>
        </p:txBody>
      </p:sp>
      <p:sp>
        <p:nvSpPr>
          <p:cNvPr id="3316" name="Google Shape;3316;p69"/>
          <p:cNvSpPr/>
          <p:nvPr/>
        </p:nvSpPr>
        <p:spPr>
          <a:xfrm>
            <a:off x="1252538" y="1504950"/>
            <a:ext cx="609600" cy="3540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700">
                <a:solidFill>
                  <a:srgbClr val="9C39AC"/>
                </a:solidFill>
                <a:latin typeface="Arial"/>
                <a:ea typeface="Arial"/>
                <a:cs typeface="Arial"/>
                <a:sym typeface="Arial"/>
              </a:rPr>
              <a:t>C1</a:t>
            </a:r>
            <a:endParaRPr sz="1700">
              <a:solidFill>
                <a:srgbClr val="9C39AC"/>
              </a:solidFill>
              <a:latin typeface="Times New Roman"/>
              <a:ea typeface="Times New Roman"/>
              <a:cs typeface="Times New Roman"/>
              <a:sym typeface="Times New Roman"/>
            </a:endParaRPr>
          </a:p>
        </p:txBody>
      </p:sp>
      <p:grpSp>
        <p:nvGrpSpPr>
          <p:cNvPr id="3317" name="Google Shape;3317;p69"/>
          <p:cNvGrpSpPr/>
          <p:nvPr/>
        </p:nvGrpSpPr>
        <p:grpSpPr>
          <a:xfrm>
            <a:off x="1219200" y="2481263"/>
            <a:ext cx="609600" cy="338137"/>
            <a:chOff x="3747911" y="1648178"/>
            <a:chExt cx="609600" cy="338554"/>
          </a:xfrm>
        </p:grpSpPr>
        <p:sp>
          <p:nvSpPr>
            <p:cNvPr id="3318" name="Google Shape;3318;p69"/>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19" name="Google Shape;3319;p69"/>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320" name="Google Shape;3320;p69"/>
          <p:cNvGrpSpPr/>
          <p:nvPr/>
        </p:nvGrpSpPr>
        <p:grpSpPr>
          <a:xfrm>
            <a:off x="1219200" y="1524000"/>
            <a:ext cx="609600" cy="338138"/>
            <a:chOff x="3747911" y="1648178"/>
            <a:chExt cx="609600" cy="338554"/>
          </a:xfrm>
        </p:grpSpPr>
        <p:sp>
          <p:nvSpPr>
            <p:cNvPr id="3321" name="Google Shape;3321;p69"/>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22" name="Google Shape;3322;p69"/>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grpSp>
        <p:nvGrpSpPr>
          <p:cNvPr id="3323" name="Google Shape;3323;p69"/>
          <p:cNvGrpSpPr/>
          <p:nvPr/>
        </p:nvGrpSpPr>
        <p:grpSpPr>
          <a:xfrm>
            <a:off x="1219200" y="3395663"/>
            <a:ext cx="609600" cy="338137"/>
            <a:chOff x="3747911" y="1648178"/>
            <a:chExt cx="609600" cy="338554"/>
          </a:xfrm>
        </p:grpSpPr>
        <p:sp>
          <p:nvSpPr>
            <p:cNvPr id="3324" name="Google Shape;3324;p69"/>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25" name="Google Shape;3325;p69"/>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sp>
        <p:nvSpPr>
          <p:cNvPr id="3326" name="Google Shape;3326;p69"/>
          <p:cNvSpPr/>
          <p:nvPr/>
        </p:nvSpPr>
        <p:spPr>
          <a:xfrm>
            <a:off x="4648200" y="4572000"/>
            <a:ext cx="47244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(E1) = C1 + C2 + C3 + C4  </a:t>
            </a:r>
            <a:endParaRPr sz="2400">
              <a:solidFill>
                <a:schemeClr val="dk1"/>
              </a:solidFill>
              <a:latin typeface="Times New Roman"/>
              <a:ea typeface="Times New Roman"/>
              <a:cs typeface="Times New Roman"/>
              <a:sym typeface="Times New Roman"/>
            </a:endParaRPr>
          </a:p>
        </p:txBody>
      </p:sp>
      <p:sp>
        <p:nvSpPr>
          <p:cNvPr id="3327" name="Google Shape;3327;p69"/>
          <p:cNvSpPr/>
          <p:nvPr/>
        </p:nvSpPr>
        <p:spPr>
          <a:xfrm>
            <a:off x="457200" y="4572000"/>
            <a:ext cx="36576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(E1) = C1+ C2 +C3  </a:t>
            </a:r>
            <a:endParaRPr sz="2400">
              <a:solidFill>
                <a:schemeClr val="dk1"/>
              </a:solidFill>
              <a:latin typeface="Times New Roman"/>
              <a:ea typeface="Times New Roman"/>
              <a:cs typeface="Times New Roman"/>
              <a:sym typeface="Times New Roman"/>
            </a:endParaRPr>
          </a:p>
        </p:txBody>
      </p:sp>
      <p:grpSp>
        <p:nvGrpSpPr>
          <p:cNvPr id="3328" name="Google Shape;3328;p69"/>
          <p:cNvGrpSpPr/>
          <p:nvPr/>
        </p:nvGrpSpPr>
        <p:grpSpPr>
          <a:xfrm>
            <a:off x="0" y="6376988"/>
            <a:ext cx="9144000" cy="557212"/>
            <a:chOff x="0" y="6324600"/>
            <a:chExt cx="9144000" cy="557212"/>
          </a:xfrm>
        </p:grpSpPr>
        <p:sp>
          <p:nvSpPr>
            <p:cNvPr id="3329" name="Google Shape;3329;p69"/>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330" name="Google Shape;3330;p69"/>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chemeClr val="lt1"/>
                  </a:solidFill>
                  <a:latin typeface="Times New Roman"/>
                  <a:ea typeface="Times New Roman"/>
                  <a:cs typeface="Times New Roman"/>
                  <a:sym typeface="Times New Roman"/>
                </a:rPr>
                <a:t>‹#›</a:t>
              </a:fld>
              <a:r>
                <a:rPr b="1" lang="en-US" sz="2400">
                  <a:solidFill>
                    <a:schemeClr val="lt1"/>
                  </a:solidFill>
                  <a:latin typeface="Times New Roman"/>
                  <a:ea typeface="Times New Roman"/>
                  <a:cs typeface="Times New Roman"/>
                  <a:sym typeface="Times New Roman"/>
                </a:rPr>
                <a:t> </a:t>
              </a:r>
              <a:endParaRPr b="1" sz="2800">
                <a:solidFill>
                  <a:schemeClr val="lt1"/>
                </a:solidFill>
                <a:latin typeface="Times New Roman"/>
                <a:ea typeface="Times New Roman"/>
                <a:cs typeface="Times New Roman"/>
                <a:sym typeface="Times New Roman"/>
              </a:endParaRPr>
            </a:p>
          </p:txBody>
        </p:sp>
      </p:grpSp>
      <p:sp>
        <p:nvSpPr>
          <p:cNvPr id="3331" name="Google Shape;3331;p69"/>
          <p:cNvSpPr/>
          <p:nvPr/>
        </p:nvSpPr>
        <p:spPr>
          <a:xfrm flipH="1" rot="10800000">
            <a:off x="1295400" y="1981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32" name="Google Shape;3332;p69"/>
          <p:cNvSpPr/>
          <p:nvPr/>
        </p:nvSpPr>
        <p:spPr>
          <a:xfrm flipH="1" rot="10800000">
            <a:off x="1295400" y="3886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nvGrpSpPr>
          <p:cNvPr id="3333" name="Google Shape;3333;p69"/>
          <p:cNvGrpSpPr/>
          <p:nvPr/>
        </p:nvGrpSpPr>
        <p:grpSpPr>
          <a:xfrm>
            <a:off x="4495800" y="1143000"/>
            <a:ext cx="3657600" cy="3048000"/>
            <a:chOff x="4343400" y="1143000"/>
            <a:chExt cx="3657600" cy="3048000"/>
          </a:xfrm>
        </p:grpSpPr>
        <p:grpSp>
          <p:nvGrpSpPr>
            <p:cNvPr id="3334" name="Google Shape;3334;p69"/>
            <p:cNvGrpSpPr/>
            <p:nvPr/>
          </p:nvGrpSpPr>
          <p:grpSpPr>
            <a:xfrm>
              <a:off x="4343400" y="1143000"/>
              <a:ext cx="3657600" cy="2895600"/>
              <a:chOff x="4343400" y="1143000"/>
              <a:chExt cx="3657600" cy="2895600"/>
            </a:xfrm>
          </p:grpSpPr>
          <p:grpSp>
            <p:nvGrpSpPr>
              <p:cNvPr id="3335" name="Google Shape;3335;p69"/>
              <p:cNvGrpSpPr/>
              <p:nvPr/>
            </p:nvGrpSpPr>
            <p:grpSpPr>
              <a:xfrm>
                <a:off x="4343400" y="1143000"/>
                <a:ext cx="3657600" cy="2895600"/>
                <a:chOff x="4343400" y="1143000"/>
                <a:chExt cx="3657600" cy="2895600"/>
              </a:xfrm>
            </p:grpSpPr>
            <p:grpSp>
              <p:nvGrpSpPr>
                <p:cNvPr id="3336" name="Google Shape;3336;p69"/>
                <p:cNvGrpSpPr/>
                <p:nvPr/>
              </p:nvGrpSpPr>
              <p:grpSpPr>
                <a:xfrm>
                  <a:off x="4343400" y="1143000"/>
                  <a:ext cx="3657600" cy="2895600"/>
                  <a:chOff x="304800" y="1185872"/>
                  <a:chExt cx="3276600" cy="2090728"/>
                </a:xfrm>
              </p:grpSpPr>
              <p:sp>
                <p:nvSpPr>
                  <p:cNvPr id="3337" name="Google Shape;3337;p69"/>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338" name="Google Shape;3338;p69"/>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339" name="Google Shape;3339;p69"/>
                <p:cNvCxnSpPr/>
                <p:nvPr/>
              </p:nvCxnSpPr>
              <p:spPr>
                <a:xfrm>
                  <a:off x="5900928" y="1143000"/>
                  <a:ext cx="0" cy="990600"/>
                </a:xfrm>
                <a:prstGeom prst="straightConnector1">
                  <a:avLst/>
                </a:prstGeom>
                <a:noFill/>
                <a:ln cap="flat" cmpd="sng" w="76200">
                  <a:solidFill>
                    <a:srgbClr val="2744FD"/>
                  </a:solidFill>
                  <a:prstDash val="solid"/>
                  <a:round/>
                  <a:headEnd len="sm" w="sm" type="none"/>
                  <a:tailEnd len="sm" w="sm" type="none"/>
                </a:ln>
              </p:spPr>
            </p:cxnSp>
            <p:cxnSp>
              <p:nvCxnSpPr>
                <p:cNvPr id="3340" name="Google Shape;3340;p69"/>
                <p:cNvCxnSpPr/>
                <p:nvPr/>
              </p:nvCxnSpPr>
              <p:spPr>
                <a:xfrm>
                  <a:off x="6894576" y="2133600"/>
                  <a:ext cx="0" cy="1905000"/>
                </a:xfrm>
                <a:prstGeom prst="straightConnector1">
                  <a:avLst/>
                </a:prstGeom>
                <a:noFill/>
                <a:ln cap="flat" cmpd="sng" w="76200">
                  <a:solidFill>
                    <a:srgbClr val="2744FD"/>
                  </a:solidFill>
                  <a:prstDash val="solid"/>
                  <a:round/>
                  <a:headEnd len="sm" w="sm" type="none"/>
                  <a:tailEnd len="sm" w="sm" type="none"/>
                </a:ln>
              </p:spPr>
            </p:cxnSp>
            <p:cxnSp>
              <p:nvCxnSpPr>
                <p:cNvPr id="3341" name="Google Shape;3341;p69"/>
                <p:cNvCxnSpPr/>
                <p:nvPr/>
              </p:nvCxnSpPr>
              <p:spPr>
                <a:xfrm>
                  <a:off x="5943600" y="2090928"/>
                  <a:ext cx="990600" cy="0"/>
                </a:xfrm>
                <a:prstGeom prst="straightConnector1">
                  <a:avLst/>
                </a:prstGeom>
                <a:noFill/>
                <a:ln cap="flat" cmpd="sng" w="76200">
                  <a:solidFill>
                    <a:srgbClr val="2744FD"/>
                  </a:solidFill>
                  <a:prstDash val="solid"/>
                  <a:round/>
                  <a:headEnd len="sm" w="sm" type="none"/>
                  <a:tailEnd len="sm" w="sm" type="none"/>
                </a:ln>
              </p:spPr>
            </p:cxnSp>
          </p:grpSp>
          <p:grpSp>
            <p:nvGrpSpPr>
              <p:cNvPr id="3342" name="Google Shape;3342;p69"/>
              <p:cNvGrpSpPr/>
              <p:nvPr/>
            </p:nvGrpSpPr>
            <p:grpSpPr>
              <a:xfrm>
                <a:off x="6248400" y="1905000"/>
                <a:ext cx="609600" cy="338138"/>
                <a:chOff x="3747911" y="1648178"/>
                <a:chExt cx="609600" cy="338554"/>
              </a:xfrm>
            </p:grpSpPr>
            <p:sp>
              <p:nvSpPr>
                <p:cNvPr id="3343" name="Google Shape;3343;p69"/>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44" name="Google Shape;3344;p69"/>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345" name="Google Shape;3345;p69"/>
              <p:cNvGrpSpPr/>
              <p:nvPr/>
            </p:nvGrpSpPr>
            <p:grpSpPr>
              <a:xfrm>
                <a:off x="6705600" y="2481263"/>
                <a:ext cx="609600" cy="338137"/>
                <a:chOff x="3747911" y="1724378"/>
                <a:chExt cx="609600" cy="338554"/>
              </a:xfrm>
            </p:grpSpPr>
            <p:sp>
              <p:nvSpPr>
                <p:cNvPr id="3346" name="Google Shape;3346;p69"/>
                <p:cNvSpPr/>
                <p:nvPr/>
              </p:nvSpPr>
              <p:spPr>
                <a:xfrm>
                  <a:off x="3809824" y="1743451"/>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47" name="Google Shape;3347;p69"/>
                <p:cNvSpPr/>
                <p:nvPr/>
              </p:nvSpPr>
              <p:spPr>
                <a:xfrm>
                  <a:off x="3747911" y="17243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grpSp>
            <p:nvGrpSpPr>
              <p:cNvPr id="3348" name="Google Shape;3348;p69"/>
              <p:cNvGrpSpPr/>
              <p:nvPr/>
            </p:nvGrpSpPr>
            <p:grpSpPr>
              <a:xfrm>
                <a:off x="5715000" y="1447800"/>
                <a:ext cx="609600" cy="338138"/>
                <a:chOff x="3747911" y="1648178"/>
                <a:chExt cx="609600" cy="338554"/>
              </a:xfrm>
            </p:grpSpPr>
            <p:sp>
              <p:nvSpPr>
                <p:cNvPr id="3349" name="Google Shape;3349;p69"/>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50" name="Google Shape;3350;p69"/>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grpSp>
            <p:nvGrpSpPr>
              <p:cNvPr id="3351" name="Google Shape;3351;p69"/>
              <p:cNvGrpSpPr/>
              <p:nvPr/>
            </p:nvGrpSpPr>
            <p:grpSpPr>
              <a:xfrm>
                <a:off x="6705600" y="3395663"/>
                <a:ext cx="609600" cy="338137"/>
                <a:chOff x="3747911" y="1648178"/>
                <a:chExt cx="609600" cy="338554"/>
              </a:xfrm>
            </p:grpSpPr>
            <p:sp>
              <p:nvSpPr>
                <p:cNvPr id="3352" name="Google Shape;3352;p69"/>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53" name="Google Shape;3353;p69"/>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C4</a:t>
                  </a:r>
                  <a:endParaRPr sz="1600">
                    <a:solidFill>
                      <a:srgbClr val="9C39AC"/>
                    </a:solidFill>
                    <a:latin typeface="Times New Roman"/>
                    <a:ea typeface="Times New Roman"/>
                    <a:cs typeface="Times New Roman"/>
                    <a:sym typeface="Times New Roman"/>
                  </a:endParaRPr>
                </a:p>
              </p:txBody>
            </p:sp>
          </p:grpSp>
        </p:grpSp>
        <p:sp>
          <p:nvSpPr>
            <p:cNvPr id="3354" name="Google Shape;3354;p69"/>
            <p:cNvSpPr/>
            <p:nvPr/>
          </p:nvSpPr>
          <p:spPr>
            <a:xfrm flipH="1" rot="10800000">
              <a:off x="6748463" y="3886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55" name="Google Shape;3355;p69"/>
            <p:cNvSpPr/>
            <p:nvPr/>
          </p:nvSpPr>
          <p:spPr>
            <a:xfrm flipH="1" rot="10800000">
              <a:off x="6767513" y="29718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312"/>
                                        </p:tgtEl>
                                        <p:attrNameLst>
                                          <p:attrName>style.visibility</p:attrName>
                                        </p:attrNameLst>
                                      </p:cBhvr>
                                      <p:to>
                                        <p:strVal val="visible"/>
                                      </p:to>
                                    </p:set>
                                    <p:animEffect filter="fade" transition="in">
                                      <p:cBhvr>
                                        <p:cTn dur="500"/>
                                        <p:tgtEl>
                                          <p:spTgt spid="33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26"/>
                                        </p:tgtEl>
                                        <p:attrNameLst>
                                          <p:attrName>style.visibility</p:attrName>
                                        </p:attrNameLst>
                                      </p:cBhvr>
                                      <p:to>
                                        <p:strVal val="visible"/>
                                      </p:to>
                                    </p:set>
                                    <p:animEffect filter="fade" transition="in">
                                      <p:cBhvr>
                                        <p:cTn dur="500"/>
                                        <p:tgtEl>
                                          <p:spTgt spid="3326"/>
                                        </p:tgtEl>
                                      </p:cBhvr>
                                    </p:animEffect>
                                  </p:childTnLst>
                                </p:cTn>
                              </p:par>
                              <p:par>
                                <p:cTn fill="hold" nodeType="withEffect" presetClass="entr" presetID="10" presetSubtype="0">
                                  <p:stCondLst>
                                    <p:cond delay="0"/>
                                  </p:stCondLst>
                                  <p:childTnLst>
                                    <p:set>
                                      <p:cBhvr>
                                        <p:cTn dur="1" fill="hold">
                                          <p:stCondLst>
                                            <p:cond delay="0"/>
                                          </p:stCondLst>
                                        </p:cTn>
                                        <p:tgtEl>
                                          <p:spTgt spid="3313"/>
                                        </p:tgtEl>
                                        <p:attrNameLst>
                                          <p:attrName>style.visibility</p:attrName>
                                        </p:attrNameLst>
                                      </p:cBhvr>
                                      <p:to>
                                        <p:strVal val="visible"/>
                                      </p:to>
                                    </p:set>
                                    <p:animEffect filter="fade" transition="in">
                                      <p:cBhvr>
                                        <p:cTn dur="500"/>
                                        <p:tgtEl>
                                          <p:spTgt spid="3313"/>
                                        </p:tgtEl>
                                      </p:cBhvr>
                                    </p:animEffect>
                                  </p:childTnLst>
                                </p:cTn>
                              </p:par>
                              <p:par>
                                <p:cTn fill="hold" nodeType="withEffect" presetClass="entr" presetID="10" presetSubtype="0">
                                  <p:stCondLst>
                                    <p:cond delay="0"/>
                                  </p:stCondLst>
                                  <p:childTnLst>
                                    <p:set>
                                      <p:cBhvr>
                                        <p:cTn dur="1" fill="hold">
                                          <p:stCondLst>
                                            <p:cond delay="0"/>
                                          </p:stCondLst>
                                        </p:cTn>
                                        <p:tgtEl>
                                          <p:spTgt spid="3315"/>
                                        </p:tgtEl>
                                        <p:attrNameLst>
                                          <p:attrName>style.visibility</p:attrName>
                                        </p:attrNameLst>
                                      </p:cBhvr>
                                      <p:to>
                                        <p:strVal val="visible"/>
                                      </p:to>
                                    </p:set>
                                    <p:animEffect filter="fade" transition="in">
                                      <p:cBhvr>
                                        <p:cTn dur="500"/>
                                        <p:tgtEl>
                                          <p:spTgt spid="33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9" name="Shape 3359"/>
        <p:cNvGrpSpPr/>
        <p:nvPr/>
      </p:nvGrpSpPr>
      <p:grpSpPr>
        <a:xfrm>
          <a:off x="0" y="0"/>
          <a:ext cx="0" cy="0"/>
          <a:chOff x="0" y="0"/>
          <a:chExt cx="0" cy="0"/>
        </a:xfrm>
      </p:grpSpPr>
      <p:sp>
        <p:nvSpPr>
          <p:cNvPr id="3360" name="Google Shape;3360;p70"/>
          <p:cNvSpPr/>
          <p:nvPr/>
        </p:nvSpPr>
        <p:spPr>
          <a:xfrm>
            <a:off x="381000" y="300038"/>
            <a:ext cx="2667000" cy="461962"/>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(3) For Edge-3 :</a:t>
            </a:r>
            <a:endParaRPr/>
          </a:p>
        </p:txBody>
      </p:sp>
      <p:sp>
        <p:nvSpPr>
          <p:cNvPr id="3361" name="Google Shape;3361;p70"/>
          <p:cNvSpPr/>
          <p:nvPr/>
        </p:nvSpPr>
        <p:spPr>
          <a:xfrm>
            <a:off x="228600" y="5024438"/>
            <a:ext cx="3810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(E3) = 6 + 6 + 1 + 5 </a:t>
            </a:r>
            <a:endParaRPr/>
          </a:p>
        </p:txBody>
      </p:sp>
      <p:sp>
        <p:nvSpPr>
          <p:cNvPr id="3362" name="Google Shape;3362;p70"/>
          <p:cNvSpPr/>
          <p:nvPr/>
        </p:nvSpPr>
        <p:spPr>
          <a:xfrm>
            <a:off x="5029200" y="304800"/>
            <a:ext cx="2667000" cy="461963"/>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(4) For Edge-4 :</a:t>
            </a:r>
            <a:endParaRPr/>
          </a:p>
        </p:txBody>
      </p:sp>
      <p:sp>
        <p:nvSpPr>
          <p:cNvPr id="3363" name="Google Shape;3363;p70"/>
          <p:cNvSpPr/>
          <p:nvPr/>
        </p:nvSpPr>
        <p:spPr>
          <a:xfrm>
            <a:off x="4648200" y="4643438"/>
            <a:ext cx="4343400" cy="8318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sz="2400">
              <a:solidFill>
                <a:schemeClr val="dk1"/>
              </a:solidFill>
              <a:latin typeface="Arial"/>
              <a:ea typeface="Arial"/>
              <a:cs typeface="Arial"/>
              <a:sym typeface="Arial"/>
            </a:endParaRPr>
          </a:p>
          <a:p>
            <a:pPr indent="0" lvl="0" marL="0" marR="0" rtl="0" algn="l">
              <a:spcBef>
                <a:spcPts val="0"/>
              </a:spcBef>
              <a:spcAft>
                <a:spcPts val="0"/>
              </a:spcAft>
              <a:buNone/>
            </a:pPr>
            <a:r>
              <a:rPr b="1" lang="en-US" sz="2400">
                <a:solidFill>
                  <a:schemeClr val="dk1"/>
                </a:solidFill>
                <a:latin typeface="Arial"/>
                <a:ea typeface="Arial"/>
                <a:cs typeface="Arial"/>
                <a:sym typeface="Arial"/>
              </a:rPr>
              <a:t>Cost(E4) = 6  + 6  + 0  + 1 + 1 </a:t>
            </a:r>
            <a:endParaRPr sz="2400">
              <a:solidFill>
                <a:schemeClr val="dk1"/>
              </a:solidFill>
              <a:latin typeface="Times New Roman"/>
              <a:ea typeface="Times New Roman"/>
              <a:cs typeface="Times New Roman"/>
              <a:sym typeface="Times New Roman"/>
            </a:endParaRPr>
          </a:p>
        </p:txBody>
      </p:sp>
      <p:sp>
        <p:nvSpPr>
          <p:cNvPr id="3364" name="Google Shape;3364;p70"/>
          <p:cNvSpPr/>
          <p:nvPr/>
        </p:nvSpPr>
        <p:spPr>
          <a:xfrm>
            <a:off x="228600" y="56340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Cost (E3) ==  18  </a:t>
            </a:r>
            <a:endParaRPr b="1" sz="2400">
              <a:solidFill>
                <a:srgbClr val="800000"/>
              </a:solidFill>
              <a:latin typeface="Times New Roman"/>
              <a:ea typeface="Times New Roman"/>
              <a:cs typeface="Times New Roman"/>
              <a:sym typeface="Times New Roman"/>
            </a:endParaRPr>
          </a:p>
        </p:txBody>
      </p:sp>
      <p:sp>
        <p:nvSpPr>
          <p:cNvPr id="3365" name="Google Shape;3365;p70"/>
          <p:cNvSpPr/>
          <p:nvPr/>
        </p:nvSpPr>
        <p:spPr>
          <a:xfrm>
            <a:off x="46482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Cost (E4) == 14  </a:t>
            </a:r>
            <a:endParaRPr b="1" sz="2400">
              <a:solidFill>
                <a:srgbClr val="800000"/>
              </a:solidFill>
              <a:latin typeface="Times New Roman"/>
              <a:ea typeface="Times New Roman"/>
              <a:cs typeface="Times New Roman"/>
              <a:sym typeface="Times New Roman"/>
            </a:endParaRPr>
          </a:p>
        </p:txBody>
      </p:sp>
      <p:sp>
        <p:nvSpPr>
          <p:cNvPr id="3366" name="Google Shape;3366;p70"/>
          <p:cNvSpPr/>
          <p:nvPr/>
        </p:nvSpPr>
        <p:spPr>
          <a:xfrm>
            <a:off x="1252538" y="1504950"/>
            <a:ext cx="609600" cy="3540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700">
                <a:solidFill>
                  <a:srgbClr val="9C39AC"/>
                </a:solidFill>
                <a:latin typeface="Arial"/>
                <a:ea typeface="Arial"/>
                <a:cs typeface="Arial"/>
                <a:sym typeface="Arial"/>
              </a:rPr>
              <a:t>C1</a:t>
            </a:r>
            <a:endParaRPr sz="1700">
              <a:solidFill>
                <a:srgbClr val="9C39AC"/>
              </a:solidFill>
              <a:latin typeface="Times New Roman"/>
              <a:ea typeface="Times New Roman"/>
              <a:cs typeface="Times New Roman"/>
              <a:sym typeface="Times New Roman"/>
            </a:endParaRPr>
          </a:p>
        </p:txBody>
      </p:sp>
      <p:sp>
        <p:nvSpPr>
          <p:cNvPr id="3367" name="Google Shape;3367;p70"/>
          <p:cNvSpPr/>
          <p:nvPr/>
        </p:nvSpPr>
        <p:spPr>
          <a:xfrm>
            <a:off x="4572000" y="4567238"/>
            <a:ext cx="47244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(E4) = C1+C2+C3+C4+C5  </a:t>
            </a:r>
            <a:endParaRPr sz="2400">
              <a:solidFill>
                <a:schemeClr val="dk1"/>
              </a:solidFill>
              <a:latin typeface="Times New Roman"/>
              <a:ea typeface="Times New Roman"/>
              <a:cs typeface="Times New Roman"/>
              <a:sym typeface="Times New Roman"/>
            </a:endParaRPr>
          </a:p>
        </p:txBody>
      </p:sp>
      <p:sp>
        <p:nvSpPr>
          <p:cNvPr id="3368" name="Google Shape;3368;p70"/>
          <p:cNvSpPr/>
          <p:nvPr/>
        </p:nvSpPr>
        <p:spPr>
          <a:xfrm>
            <a:off x="193675" y="4572000"/>
            <a:ext cx="5673725"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(E3) = C1+C2+C3+C4  </a:t>
            </a:r>
            <a:endParaRPr b="1" sz="2400">
              <a:solidFill>
                <a:schemeClr val="dk1"/>
              </a:solidFill>
              <a:latin typeface="Times New Roman"/>
              <a:ea typeface="Times New Roman"/>
              <a:cs typeface="Times New Roman"/>
              <a:sym typeface="Times New Roman"/>
            </a:endParaRPr>
          </a:p>
        </p:txBody>
      </p:sp>
      <p:grpSp>
        <p:nvGrpSpPr>
          <p:cNvPr id="3369" name="Google Shape;3369;p70"/>
          <p:cNvGrpSpPr/>
          <p:nvPr/>
        </p:nvGrpSpPr>
        <p:grpSpPr>
          <a:xfrm>
            <a:off x="0" y="6376988"/>
            <a:ext cx="9144000" cy="557212"/>
            <a:chOff x="0" y="6324600"/>
            <a:chExt cx="9144000" cy="557212"/>
          </a:xfrm>
        </p:grpSpPr>
        <p:sp>
          <p:nvSpPr>
            <p:cNvPr id="3370" name="Google Shape;3370;p70"/>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371" name="Google Shape;3371;p70"/>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chemeClr val="lt1"/>
                  </a:solidFill>
                  <a:latin typeface="Times New Roman"/>
                  <a:ea typeface="Times New Roman"/>
                  <a:cs typeface="Times New Roman"/>
                  <a:sym typeface="Times New Roman"/>
                </a:rPr>
                <a:t>‹#›</a:t>
              </a:fld>
              <a:r>
                <a:rPr b="1" lang="en-US" sz="2400">
                  <a:solidFill>
                    <a:schemeClr val="lt1"/>
                  </a:solidFill>
                  <a:latin typeface="Times New Roman"/>
                  <a:ea typeface="Times New Roman"/>
                  <a:cs typeface="Times New Roman"/>
                  <a:sym typeface="Times New Roman"/>
                </a:rPr>
                <a:t> </a:t>
              </a:r>
              <a:endParaRPr b="1" sz="2800">
                <a:solidFill>
                  <a:schemeClr val="lt1"/>
                </a:solidFill>
                <a:latin typeface="Times New Roman"/>
                <a:ea typeface="Times New Roman"/>
                <a:cs typeface="Times New Roman"/>
                <a:sym typeface="Times New Roman"/>
              </a:endParaRPr>
            </a:p>
          </p:txBody>
        </p:sp>
      </p:grpSp>
      <p:grpSp>
        <p:nvGrpSpPr>
          <p:cNvPr id="3372" name="Google Shape;3372;p70"/>
          <p:cNvGrpSpPr/>
          <p:nvPr/>
        </p:nvGrpSpPr>
        <p:grpSpPr>
          <a:xfrm>
            <a:off x="0" y="1143000"/>
            <a:ext cx="3657600" cy="3048000"/>
            <a:chOff x="-76200" y="1143000"/>
            <a:chExt cx="3657600" cy="3048000"/>
          </a:xfrm>
        </p:grpSpPr>
        <p:grpSp>
          <p:nvGrpSpPr>
            <p:cNvPr id="3373" name="Google Shape;3373;p70"/>
            <p:cNvGrpSpPr/>
            <p:nvPr/>
          </p:nvGrpSpPr>
          <p:grpSpPr>
            <a:xfrm>
              <a:off x="-76200" y="1143000"/>
              <a:ext cx="3657600" cy="2895600"/>
              <a:chOff x="304800" y="1185872"/>
              <a:chExt cx="3276600" cy="2090728"/>
            </a:xfrm>
          </p:grpSpPr>
          <p:sp>
            <p:nvSpPr>
              <p:cNvPr id="3374" name="Google Shape;3374;p70"/>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375" name="Google Shape;3375;p70"/>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376" name="Google Shape;3376;p70"/>
            <p:cNvCxnSpPr/>
            <p:nvPr/>
          </p:nvCxnSpPr>
          <p:spPr>
            <a:xfrm>
              <a:off x="1405128" y="1143000"/>
              <a:ext cx="0" cy="1981200"/>
            </a:xfrm>
            <a:prstGeom prst="straightConnector1">
              <a:avLst/>
            </a:prstGeom>
            <a:noFill/>
            <a:ln cap="flat" cmpd="sng" w="76200">
              <a:solidFill>
                <a:srgbClr val="2744FD"/>
              </a:solidFill>
              <a:prstDash val="solid"/>
              <a:round/>
              <a:headEnd len="sm" w="sm" type="none"/>
              <a:tailEnd len="sm" w="sm" type="none"/>
            </a:ln>
          </p:spPr>
        </p:cxnSp>
        <p:grpSp>
          <p:nvGrpSpPr>
            <p:cNvPr id="3377" name="Google Shape;3377;p70"/>
            <p:cNvGrpSpPr/>
            <p:nvPr/>
          </p:nvGrpSpPr>
          <p:grpSpPr>
            <a:xfrm>
              <a:off x="1219200" y="2481263"/>
              <a:ext cx="609600" cy="338137"/>
              <a:chOff x="3747911" y="1648178"/>
              <a:chExt cx="609600" cy="338554"/>
            </a:xfrm>
          </p:grpSpPr>
          <p:sp>
            <p:nvSpPr>
              <p:cNvPr id="3378" name="Google Shape;3378;p70"/>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79" name="Google Shape;3379;p70"/>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380" name="Google Shape;3380;p70"/>
            <p:cNvGrpSpPr/>
            <p:nvPr/>
          </p:nvGrpSpPr>
          <p:grpSpPr>
            <a:xfrm>
              <a:off x="1219200" y="1524000"/>
              <a:ext cx="609600" cy="338138"/>
              <a:chOff x="3747911" y="1648178"/>
              <a:chExt cx="609600" cy="338554"/>
            </a:xfrm>
          </p:grpSpPr>
          <p:sp>
            <p:nvSpPr>
              <p:cNvPr id="3381" name="Google Shape;3381;p70"/>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82" name="Google Shape;3382;p70"/>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cxnSp>
          <p:nvCxnSpPr>
            <p:cNvPr id="3383" name="Google Shape;3383;p70"/>
            <p:cNvCxnSpPr/>
            <p:nvPr/>
          </p:nvCxnSpPr>
          <p:spPr>
            <a:xfrm>
              <a:off x="2398776" y="3048000"/>
              <a:ext cx="0" cy="914400"/>
            </a:xfrm>
            <a:prstGeom prst="straightConnector1">
              <a:avLst/>
            </a:prstGeom>
            <a:noFill/>
            <a:ln cap="flat" cmpd="sng" w="76200">
              <a:solidFill>
                <a:srgbClr val="2744FD"/>
              </a:solidFill>
              <a:prstDash val="solid"/>
              <a:round/>
              <a:headEnd len="sm" w="sm" type="none"/>
              <a:tailEnd len="sm" w="sm" type="none"/>
            </a:ln>
          </p:spPr>
        </p:cxnSp>
        <p:cxnSp>
          <p:nvCxnSpPr>
            <p:cNvPr id="3384" name="Google Shape;3384;p70"/>
            <p:cNvCxnSpPr/>
            <p:nvPr/>
          </p:nvCxnSpPr>
          <p:spPr>
            <a:xfrm>
              <a:off x="1447800" y="3084576"/>
              <a:ext cx="990600" cy="0"/>
            </a:xfrm>
            <a:prstGeom prst="straightConnector1">
              <a:avLst/>
            </a:prstGeom>
            <a:noFill/>
            <a:ln cap="flat" cmpd="sng" w="76200">
              <a:solidFill>
                <a:srgbClr val="2744FD"/>
              </a:solidFill>
              <a:prstDash val="solid"/>
              <a:round/>
              <a:headEnd len="sm" w="sm" type="none"/>
              <a:tailEnd len="sm" w="sm" type="none"/>
            </a:ln>
          </p:spPr>
        </p:cxnSp>
        <p:grpSp>
          <p:nvGrpSpPr>
            <p:cNvPr id="3385" name="Google Shape;3385;p70"/>
            <p:cNvGrpSpPr/>
            <p:nvPr/>
          </p:nvGrpSpPr>
          <p:grpSpPr>
            <a:xfrm>
              <a:off x="1752600" y="2938463"/>
              <a:ext cx="609600" cy="338137"/>
              <a:chOff x="3747911" y="1648178"/>
              <a:chExt cx="609600" cy="338554"/>
            </a:xfrm>
          </p:grpSpPr>
          <p:sp>
            <p:nvSpPr>
              <p:cNvPr id="3386" name="Google Shape;3386;p70"/>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87" name="Google Shape;3387;p70"/>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grpSp>
          <p:nvGrpSpPr>
            <p:cNvPr id="3388" name="Google Shape;3388;p70"/>
            <p:cNvGrpSpPr/>
            <p:nvPr/>
          </p:nvGrpSpPr>
          <p:grpSpPr>
            <a:xfrm>
              <a:off x="2209800" y="3352800"/>
              <a:ext cx="609600" cy="338138"/>
              <a:chOff x="3747911" y="1648178"/>
              <a:chExt cx="609600" cy="338554"/>
            </a:xfrm>
          </p:grpSpPr>
          <p:sp>
            <p:nvSpPr>
              <p:cNvPr id="3389" name="Google Shape;3389;p70"/>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90" name="Google Shape;3390;p70"/>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C4</a:t>
                </a:r>
                <a:endParaRPr sz="1600">
                  <a:solidFill>
                    <a:srgbClr val="9C39AC"/>
                  </a:solidFill>
                  <a:latin typeface="Times New Roman"/>
                  <a:ea typeface="Times New Roman"/>
                  <a:cs typeface="Times New Roman"/>
                  <a:sym typeface="Times New Roman"/>
                </a:endParaRPr>
              </a:p>
            </p:txBody>
          </p:sp>
        </p:grpSp>
        <p:sp>
          <p:nvSpPr>
            <p:cNvPr id="3391" name="Google Shape;3391;p70"/>
            <p:cNvSpPr/>
            <p:nvPr/>
          </p:nvSpPr>
          <p:spPr>
            <a:xfrm flipH="1" rot="10800000">
              <a:off x="1281113" y="20574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392" name="Google Shape;3392;p70"/>
            <p:cNvSpPr/>
            <p:nvPr/>
          </p:nvSpPr>
          <p:spPr>
            <a:xfrm flipH="1" rot="10800000">
              <a:off x="2286000" y="3886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grpSp>
        <p:nvGrpSpPr>
          <p:cNvPr id="3393" name="Google Shape;3393;p70"/>
          <p:cNvGrpSpPr/>
          <p:nvPr/>
        </p:nvGrpSpPr>
        <p:grpSpPr>
          <a:xfrm>
            <a:off x="4419600" y="1143000"/>
            <a:ext cx="3657600" cy="3048000"/>
            <a:chOff x="4343400" y="1143000"/>
            <a:chExt cx="3657600" cy="3048000"/>
          </a:xfrm>
        </p:grpSpPr>
        <p:grpSp>
          <p:nvGrpSpPr>
            <p:cNvPr id="3394" name="Google Shape;3394;p70"/>
            <p:cNvGrpSpPr/>
            <p:nvPr/>
          </p:nvGrpSpPr>
          <p:grpSpPr>
            <a:xfrm>
              <a:off x="4343400" y="1143000"/>
              <a:ext cx="3657600" cy="2895600"/>
              <a:chOff x="304800" y="1185872"/>
              <a:chExt cx="3276600" cy="2090728"/>
            </a:xfrm>
          </p:grpSpPr>
          <p:sp>
            <p:nvSpPr>
              <p:cNvPr id="3395" name="Google Shape;3395;p70"/>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396" name="Google Shape;3396;p70"/>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397" name="Google Shape;3397;p70"/>
            <p:cNvCxnSpPr/>
            <p:nvPr/>
          </p:nvCxnSpPr>
          <p:spPr>
            <a:xfrm>
              <a:off x="5903976" y="1143000"/>
              <a:ext cx="0" cy="990600"/>
            </a:xfrm>
            <a:prstGeom prst="straightConnector1">
              <a:avLst/>
            </a:prstGeom>
            <a:noFill/>
            <a:ln cap="flat" cmpd="sng" w="76200">
              <a:solidFill>
                <a:srgbClr val="2744FD"/>
              </a:solidFill>
              <a:prstDash val="solid"/>
              <a:round/>
              <a:headEnd len="sm" w="sm" type="none"/>
              <a:tailEnd len="sm" w="sm" type="none"/>
            </a:ln>
          </p:spPr>
        </p:cxnSp>
        <p:cxnSp>
          <p:nvCxnSpPr>
            <p:cNvPr id="3398" name="Google Shape;3398;p70"/>
            <p:cNvCxnSpPr/>
            <p:nvPr/>
          </p:nvCxnSpPr>
          <p:spPr>
            <a:xfrm>
              <a:off x="6891528" y="2133600"/>
              <a:ext cx="0" cy="990600"/>
            </a:xfrm>
            <a:prstGeom prst="straightConnector1">
              <a:avLst/>
            </a:prstGeom>
            <a:noFill/>
            <a:ln cap="flat" cmpd="sng" w="76200">
              <a:solidFill>
                <a:srgbClr val="2744FD"/>
              </a:solidFill>
              <a:prstDash val="solid"/>
              <a:round/>
              <a:headEnd len="sm" w="sm" type="none"/>
              <a:tailEnd len="sm" w="sm" type="none"/>
            </a:ln>
          </p:spPr>
        </p:cxnSp>
        <p:cxnSp>
          <p:nvCxnSpPr>
            <p:cNvPr id="3399" name="Google Shape;3399;p70"/>
            <p:cNvCxnSpPr/>
            <p:nvPr/>
          </p:nvCxnSpPr>
          <p:spPr>
            <a:xfrm>
              <a:off x="5943600" y="2090928"/>
              <a:ext cx="990600" cy="0"/>
            </a:xfrm>
            <a:prstGeom prst="straightConnector1">
              <a:avLst/>
            </a:prstGeom>
            <a:noFill/>
            <a:ln cap="flat" cmpd="sng" w="76200">
              <a:solidFill>
                <a:srgbClr val="2744FD"/>
              </a:solidFill>
              <a:prstDash val="solid"/>
              <a:round/>
              <a:headEnd len="sm" w="sm" type="none"/>
              <a:tailEnd len="sm" w="sm" type="none"/>
            </a:ln>
          </p:spPr>
        </p:cxnSp>
        <p:grpSp>
          <p:nvGrpSpPr>
            <p:cNvPr id="3400" name="Google Shape;3400;p70"/>
            <p:cNvGrpSpPr/>
            <p:nvPr/>
          </p:nvGrpSpPr>
          <p:grpSpPr>
            <a:xfrm>
              <a:off x="6248400" y="1905000"/>
              <a:ext cx="609600" cy="338138"/>
              <a:chOff x="3747911" y="1648178"/>
              <a:chExt cx="609600" cy="338554"/>
            </a:xfrm>
          </p:grpSpPr>
          <p:sp>
            <p:nvSpPr>
              <p:cNvPr id="3401" name="Google Shape;3401;p70"/>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02" name="Google Shape;3402;p70"/>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403" name="Google Shape;3403;p70"/>
            <p:cNvGrpSpPr/>
            <p:nvPr/>
          </p:nvGrpSpPr>
          <p:grpSpPr>
            <a:xfrm>
              <a:off x="6705600" y="2481263"/>
              <a:ext cx="609600" cy="338137"/>
              <a:chOff x="3747911" y="1724378"/>
              <a:chExt cx="609600" cy="338554"/>
            </a:xfrm>
          </p:grpSpPr>
          <p:sp>
            <p:nvSpPr>
              <p:cNvPr id="3404" name="Google Shape;3404;p70"/>
              <p:cNvSpPr/>
              <p:nvPr/>
            </p:nvSpPr>
            <p:spPr>
              <a:xfrm>
                <a:off x="3809824" y="1743451"/>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05" name="Google Shape;3405;p70"/>
              <p:cNvSpPr/>
              <p:nvPr/>
            </p:nvSpPr>
            <p:spPr>
              <a:xfrm>
                <a:off x="3747911" y="17243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grpSp>
          <p:nvGrpSpPr>
            <p:cNvPr id="3406" name="Google Shape;3406;p70"/>
            <p:cNvGrpSpPr/>
            <p:nvPr/>
          </p:nvGrpSpPr>
          <p:grpSpPr>
            <a:xfrm>
              <a:off x="5715000" y="1447800"/>
              <a:ext cx="609600" cy="338138"/>
              <a:chOff x="3747911" y="1648178"/>
              <a:chExt cx="609600" cy="338554"/>
            </a:xfrm>
          </p:grpSpPr>
          <p:sp>
            <p:nvSpPr>
              <p:cNvPr id="3407" name="Google Shape;3407;p70"/>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08" name="Google Shape;3408;p70"/>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cxnSp>
          <p:nvCxnSpPr>
            <p:cNvPr id="3409" name="Google Shape;3409;p70"/>
            <p:cNvCxnSpPr/>
            <p:nvPr/>
          </p:nvCxnSpPr>
          <p:spPr>
            <a:xfrm>
              <a:off x="5929489" y="3084576"/>
              <a:ext cx="990600" cy="0"/>
            </a:xfrm>
            <a:prstGeom prst="straightConnector1">
              <a:avLst/>
            </a:prstGeom>
            <a:noFill/>
            <a:ln cap="flat" cmpd="sng" w="76200">
              <a:solidFill>
                <a:srgbClr val="2744FD"/>
              </a:solidFill>
              <a:prstDash val="solid"/>
              <a:round/>
              <a:headEnd len="sm" w="sm" type="none"/>
              <a:tailEnd len="sm" w="sm" type="none"/>
            </a:ln>
          </p:spPr>
        </p:cxnSp>
        <p:cxnSp>
          <p:nvCxnSpPr>
            <p:cNvPr id="3410" name="Google Shape;3410;p70"/>
            <p:cNvCxnSpPr/>
            <p:nvPr/>
          </p:nvCxnSpPr>
          <p:spPr>
            <a:xfrm>
              <a:off x="5903976" y="3124200"/>
              <a:ext cx="0" cy="914400"/>
            </a:xfrm>
            <a:prstGeom prst="straightConnector1">
              <a:avLst/>
            </a:prstGeom>
            <a:noFill/>
            <a:ln cap="flat" cmpd="sng" w="76200">
              <a:solidFill>
                <a:srgbClr val="2744FD"/>
              </a:solidFill>
              <a:prstDash val="solid"/>
              <a:round/>
              <a:headEnd len="sm" w="sm" type="none"/>
              <a:tailEnd len="sm" w="sm" type="none"/>
            </a:ln>
          </p:spPr>
        </p:cxnSp>
        <p:grpSp>
          <p:nvGrpSpPr>
            <p:cNvPr id="3411" name="Google Shape;3411;p70"/>
            <p:cNvGrpSpPr/>
            <p:nvPr/>
          </p:nvGrpSpPr>
          <p:grpSpPr>
            <a:xfrm>
              <a:off x="6172200" y="2938463"/>
              <a:ext cx="609600" cy="338137"/>
              <a:chOff x="3747911" y="1724378"/>
              <a:chExt cx="609600" cy="338554"/>
            </a:xfrm>
          </p:grpSpPr>
          <p:sp>
            <p:nvSpPr>
              <p:cNvPr id="3412" name="Google Shape;3412;p70"/>
              <p:cNvSpPr/>
              <p:nvPr/>
            </p:nvSpPr>
            <p:spPr>
              <a:xfrm>
                <a:off x="3809824" y="1743451"/>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13" name="Google Shape;3413;p70"/>
              <p:cNvSpPr/>
              <p:nvPr/>
            </p:nvSpPr>
            <p:spPr>
              <a:xfrm>
                <a:off x="3747911" y="17243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C4</a:t>
                </a:r>
                <a:endParaRPr sz="1600">
                  <a:solidFill>
                    <a:srgbClr val="9C39AC"/>
                  </a:solidFill>
                  <a:latin typeface="Times New Roman"/>
                  <a:ea typeface="Times New Roman"/>
                  <a:cs typeface="Times New Roman"/>
                  <a:sym typeface="Times New Roman"/>
                </a:endParaRPr>
              </a:p>
            </p:txBody>
          </p:sp>
        </p:grpSp>
        <p:grpSp>
          <p:nvGrpSpPr>
            <p:cNvPr id="3414" name="Google Shape;3414;p70"/>
            <p:cNvGrpSpPr/>
            <p:nvPr/>
          </p:nvGrpSpPr>
          <p:grpSpPr>
            <a:xfrm>
              <a:off x="5715000" y="3395663"/>
              <a:ext cx="609600" cy="338137"/>
              <a:chOff x="3747911" y="1724378"/>
              <a:chExt cx="609600" cy="338554"/>
            </a:xfrm>
          </p:grpSpPr>
          <p:sp>
            <p:nvSpPr>
              <p:cNvPr id="3415" name="Google Shape;3415;p70"/>
              <p:cNvSpPr/>
              <p:nvPr/>
            </p:nvSpPr>
            <p:spPr>
              <a:xfrm>
                <a:off x="3809824" y="1743451"/>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16" name="Google Shape;3416;p70"/>
              <p:cNvSpPr/>
              <p:nvPr/>
            </p:nvSpPr>
            <p:spPr>
              <a:xfrm>
                <a:off x="3747911" y="17243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C5</a:t>
                </a:r>
                <a:endParaRPr sz="1600">
                  <a:solidFill>
                    <a:srgbClr val="9C39AC"/>
                  </a:solidFill>
                  <a:latin typeface="Times New Roman"/>
                  <a:ea typeface="Times New Roman"/>
                  <a:cs typeface="Times New Roman"/>
                  <a:sym typeface="Times New Roman"/>
                </a:endParaRPr>
              </a:p>
            </p:txBody>
          </p:sp>
        </p:grpSp>
        <p:sp>
          <p:nvSpPr>
            <p:cNvPr id="3417" name="Google Shape;3417;p70"/>
            <p:cNvSpPr/>
            <p:nvPr/>
          </p:nvSpPr>
          <p:spPr>
            <a:xfrm flipH="1" rot="10800000">
              <a:off x="5791200" y="3886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1" name="Shape 3421"/>
        <p:cNvGrpSpPr/>
        <p:nvPr/>
      </p:nvGrpSpPr>
      <p:grpSpPr>
        <a:xfrm>
          <a:off x="0" y="0"/>
          <a:ext cx="0" cy="0"/>
          <a:chOff x="0" y="0"/>
          <a:chExt cx="0" cy="0"/>
        </a:xfrm>
      </p:grpSpPr>
      <p:sp>
        <p:nvSpPr>
          <p:cNvPr id="3422" name="Google Shape;3422;p71"/>
          <p:cNvSpPr/>
          <p:nvPr/>
        </p:nvSpPr>
        <p:spPr>
          <a:xfrm>
            <a:off x="381000" y="300038"/>
            <a:ext cx="2667000" cy="461962"/>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(5) For Edge-5 :</a:t>
            </a:r>
            <a:endParaRPr/>
          </a:p>
        </p:txBody>
      </p:sp>
      <p:sp>
        <p:nvSpPr>
          <p:cNvPr id="3423" name="Google Shape;3423;p71"/>
          <p:cNvSpPr/>
          <p:nvPr/>
        </p:nvSpPr>
        <p:spPr>
          <a:xfrm>
            <a:off x="457200" y="5024438"/>
            <a:ext cx="32766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(E5) =  2 + 0 + 5</a:t>
            </a:r>
            <a:endParaRPr/>
          </a:p>
        </p:txBody>
      </p:sp>
      <p:sp>
        <p:nvSpPr>
          <p:cNvPr id="3424" name="Google Shape;3424;p71"/>
          <p:cNvSpPr/>
          <p:nvPr/>
        </p:nvSpPr>
        <p:spPr>
          <a:xfrm>
            <a:off x="5029200" y="304800"/>
            <a:ext cx="2667000" cy="461963"/>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(6) For Edge-6 :</a:t>
            </a:r>
            <a:endParaRPr/>
          </a:p>
        </p:txBody>
      </p:sp>
      <p:sp>
        <p:nvSpPr>
          <p:cNvPr id="3425" name="Google Shape;3425;p71"/>
          <p:cNvSpPr/>
          <p:nvPr/>
        </p:nvSpPr>
        <p:spPr>
          <a:xfrm>
            <a:off x="4648200" y="4643438"/>
            <a:ext cx="4343400" cy="8318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sz="2400">
              <a:solidFill>
                <a:schemeClr val="dk1"/>
              </a:solidFill>
              <a:latin typeface="Arial"/>
              <a:ea typeface="Arial"/>
              <a:cs typeface="Arial"/>
              <a:sym typeface="Arial"/>
            </a:endParaRPr>
          </a:p>
          <a:p>
            <a:pPr indent="0" lvl="0" marL="0" marR="0" rtl="0" algn="l">
              <a:spcBef>
                <a:spcPts val="0"/>
              </a:spcBef>
              <a:spcAft>
                <a:spcPts val="0"/>
              </a:spcAft>
              <a:buNone/>
            </a:pPr>
            <a:r>
              <a:rPr b="1" lang="en-US" sz="2400">
                <a:solidFill>
                  <a:schemeClr val="dk1"/>
                </a:solidFill>
                <a:latin typeface="Arial"/>
                <a:ea typeface="Arial"/>
                <a:cs typeface="Arial"/>
                <a:sym typeface="Arial"/>
              </a:rPr>
              <a:t>Cost(E6) =  2    +  6  +  6   + 1 </a:t>
            </a:r>
            <a:endParaRPr sz="2400">
              <a:solidFill>
                <a:schemeClr val="dk1"/>
              </a:solidFill>
              <a:latin typeface="Times New Roman"/>
              <a:ea typeface="Times New Roman"/>
              <a:cs typeface="Times New Roman"/>
              <a:sym typeface="Times New Roman"/>
            </a:endParaRPr>
          </a:p>
        </p:txBody>
      </p:sp>
      <p:sp>
        <p:nvSpPr>
          <p:cNvPr id="3426" name="Google Shape;3426;p71"/>
          <p:cNvSpPr/>
          <p:nvPr/>
        </p:nvSpPr>
        <p:spPr>
          <a:xfrm>
            <a:off x="4572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Cost (E5) == 13  </a:t>
            </a:r>
            <a:endParaRPr b="1" sz="2400">
              <a:solidFill>
                <a:srgbClr val="800000"/>
              </a:solidFill>
              <a:latin typeface="Times New Roman"/>
              <a:ea typeface="Times New Roman"/>
              <a:cs typeface="Times New Roman"/>
              <a:sym typeface="Times New Roman"/>
            </a:endParaRPr>
          </a:p>
        </p:txBody>
      </p:sp>
      <p:sp>
        <p:nvSpPr>
          <p:cNvPr id="3427" name="Google Shape;3427;p71"/>
          <p:cNvSpPr/>
          <p:nvPr/>
        </p:nvSpPr>
        <p:spPr>
          <a:xfrm>
            <a:off x="46482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Cost (E6) == 15  </a:t>
            </a:r>
            <a:endParaRPr b="1" sz="2400">
              <a:solidFill>
                <a:srgbClr val="800000"/>
              </a:solidFill>
              <a:latin typeface="Times New Roman"/>
              <a:ea typeface="Times New Roman"/>
              <a:cs typeface="Times New Roman"/>
              <a:sym typeface="Times New Roman"/>
            </a:endParaRPr>
          </a:p>
        </p:txBody>
      </p:sp>
      <p:sp>
        <p:nvSpPr>
          <p:cNvPr id="3428" name="Google Shape;3428;p71"/>
          <p:cNvSpPr/>
          <p:nvPr/>
        </p:nvSpPr>
        <p:spPr>
          <a:xfrm>
            <a:off x="4648200" y="4495800"/>
            <a:ext cx="5673725"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(E6) = C1 + C2 + C3 + C4  </a:t>
            </a:r>
            <a:endParaRPr sz="2400">
              <a:solidFill>
                <a:schemeClr val="dk1"/>
              </a:solidFill>
              <a:latin typeface="Times New Roman"/>
              <a:ea typeface="Times New Roman"/>
              <a:cs typeface="Times New Roman"/>
              <a:sym typeface="Times New Roman"/>
            </a:endParaRPr>
          </a:p>
        </p:txBody>
      </p:sp>
      <p:sp>
        <p:nvSpPr>
          <p:cNvPr id="3429" name="Google Shape;3429;p71"/>
          <p:cNvSpPr/>
          <p:nvPr/>
        </p:nvSpPr>
        <p:spPr>
          <a:xfrm>
            <a:off x="457200" y="4572000"/>
            <a:ext cx="5673725"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(E5) = C1+ C2 +C3  </a:t>
            </a:r>
            <a:endParaRPr sz="2400">
              <a:solidFill>
                <a:schemeClr val="dk1"/>
              </a:solidFill>
              <a:latin typeface="Times New Roman"/>
              <a:ea typeface="Times New Roman"/>
              <a:cs typeface="Times New Roman"/>
              <a:sym typeface="Times New Roman"/>
            </a:endParaRPr>
          </a:p>
        </p:txBody>
      </p:sp>
      <p:grpSp>
        <p:nvGrpSpPr>
          <p:cNvPr id="3430" name="Google Shape;3430;p71"/>
          <p:cNvGrpSpPr/>
          <p:nvPr/>
        </p:nvGrpSpPr>
        <p:grpSpPr>
          <a:xfrm>
            <a:off x="0" y="6376988"/>
            <a:ext cx="9144000" cy="557212"/>
            <a:chOff x="0" y="6324600"/>
            <a:chExt cx="9144000" cy="557212"/>
          </a:xfrm>
        </p:grpSpPr>
        <p:sp>
          <p:nvSpPr>
            <p:cNvPr id="3431" name="Google Shape;3431;p71"/>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432" name="Google Shape;3432;p71"/>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chemeClr val="lt1"/>
                  </a:solidFill>
                  <a:latin typeface="Times New Roman"/>
                  <a:ea typeface="Times New Roman"/>
                  <a:cs typeface="Times New Roman"/>
                  <a:sym typeface="Times New Roman"/>
                </a:rPr>
                <a:t>‹#›</a:t>
              </a:fld>
              <a:r>
                <a:rPr b="1" lang="en-US" sz="2400">
                  <a:solidFill>
                    <a:schemeClr val="lt1"/>
                  </a:solidFill>
                  <a:latin typeface="Times New Roman"/>
                  <a:ea typeface="Times New Roman"/>
                  <a:cs typeface="Times New Roman"/>
                  <a:sym typeface="Times New Roman"/>
                </a:rPr>
                <a:t> </a:t>
              </a:r>
              <a:endParaRPr b="1" sz="2800">
                <a:solidFill>
                  <a:schemeClr val="lt1"/>
                </a:solidFill>
                <a:latin typeface="Times New Roman"/>
                <a:ea typeface="Times New Roman"/>
                <a:cs typeface="Times New Roman"/>
                <a:sym typeface="Times New Roman"/>
              </a:endParaRPr>
            </a:p>
          </p:txBody>
        </p:sp>
      </p:grpSp>
      <p:grpSp>
        <p:nvGrpSpPr>
          <p:cNvPr id="3433" name="Google Shape;3433;p71"/>
          <p:cNvGrpSpPr/>
          <p:nvPr/>
        </p:nvGrpSpPr>
        <p:grpSpPr>
          <a:xfrm>
            <a:off x="-61913" y="1143000"/>
            <a:ext cx="3657601" cy="3048000"/>
            <a:chOff x="-62089" y="1143000"/>
            <a:chExt cx="3657600" cy="3048000"/>
          </a:xfrm>
        </p:grpSpPr>
        <p:grpSp>
          <p:nvGrpSpPr>
            <p:cNvPr id="3434" name="Google Shape;3434;p71"/>
            <p:cNvGrpSpPr/>
            <p:nvPr/>
          </p:nvGrpSpPr>
          <p:grpSpPr>
            <a:xfrm>
              <a:off x="-62089" y="1143000"/>
              <a:ext cx="3657600" cy="2895600"/>
              <a:chOff x="304800" y="1185872"/>
              <a:chExt cx="3276600" cy="2090728"/>
            </a:xfrm>
          </p:grpSpPr>
          <p:sp>
            <p:nvSpPr>
              <p:cNvPr id="3435" name="Google Shape;3435;p71"/>
              <p:cNvSpPr txBox="1"/>
              <p:nvPr/>
            </p:nvSpPr>
            <p:spPr>
              <a:xfrm>
                <a:off x="990270" y="1185872"/>
                <a:ext cx="2591130"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436" name="Google Shape;3436;p71"/>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437" name="Google Shape;3437;p71"/>
            <p:cNvCxnSpPr/>
            <p:nvPr/>
          </p:nvCxnSpPr>
          <p:spPr>
            <a:xfrm>
              <a:off x="2395551" y="1143000"/>
              <a:ext cx="0" cy="2895600"/>
            </a:xfrm>
            <a:prstGeom prst="straightConnector1">
              <a:avLst/>
            </a:prstGeom>
            <a:noFill/>
            <a:ln cap="flat" cmpd="sng" w="76200">
              <a:solidFill>
                <a:srgbClr val="2744FD"/>
              </a:solidFill>
              <a:prstDash val="solid"/>
              <a:round/>
              <a:headEnd len="sm" w="sm" type="none"/>
              <a:tailEnd len="sm" w="sm" type="none"/>
            </a:ln>
          </p:spPr>
        </p:cxnSp>
        <p:grpSp>
          <p:nvGrpSpPr>
            <p:cNvPr id="3438" name="Google Shape;3438;p71"/>
            <p:cNvGrpSpPr/>
            <p:nvPr/>
          </p:nvGrpSpPr>
          <p:grpSpPr>
            <a:xfrm>
              <a:off x="2223911" y="2481263"/>
              <a:ext cx="609600" cy="338137"/>
              <a:chOff x="3747911" y="1648178"/>
              <a:chExt cx="609600" cy="338554"/>
            </a:xfrm>
          </p:grpSpPr>
          <p:sp>
            <p:nvSpPr>
              <p:cNvPr id="3439" name="Google Shape;3439;p71"/>
              <p:cNvSpPr/>
              <p:nvPr/>
            </p:nvSpPr>
            <p:spPr>
              <a:xfrm>
                <a:off x="3809823"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40" name="Google Shape;3440;p71"/>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441" name="Google Shape;3441;p71"/>
            <p:cNvGrpSpPr/>
            <p:nvPr/>
          </p:nvGrpSpPr>
          <p:grpSpPr>
            <a:xfrm>
              <a:off x="2223911" y="1524000"/>
              <a:ext cx="609600" cy="338138"/>
              <a:chOff x="3747911" y="1648178"/>
              <a:chExt cx="609600" cy="338554"/>
            </a:xfrm>
          </p:grpSpPr>
          <p:sp>
            <p:nvSpPr>
              <p:cNvPr id="3442" name="Google Shape;3442;p71"/>
              <p:cNvSpPr/>
              <p:nvPr/>
            </p:nvSpPr>
            <p:spPr>
              <a:xfrm>
                <a:off x="3809823"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43" name="Google Shape;3443;p71"/>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grpSp>
          <p:nvGrpSpPr>
            <p:cNvPr id="3444" name="Google Shape;3444;p71"/>
            <p:cNvGrpSpPr/>
            <p:nvPr/>
          </p:nvGrpSpPr>
          <p:grpSpPr>
            <a:xfrm>
              <a:off x="2223911" y="3395663"/>
              <a:ext cx="609600" cy="338137"/>
              <a:chOff x="3747911" y="1648178"/>
              <a:chExt cx="609600" cy="338554"/>
            </a:xfrm>
          </p:grpSpPr>
          <p:sp>
            <p:nvSpPr>
              <p:cNvPr id="3445" name="Google Shape;3445;p71"/>
              <p:cNvSpPr/>
              <p:nvPr/>
            </p:nvSpPr>
            <p:spPr>
              <a:xfrm>
                <a:off x="3809823"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46" name="Google Shape;3446;p71"/>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sp>
          <p:nvSpPr>
            <p:cNvPr id="3447" name="Google Shape;3447;p71"/>
            <p:cNvSpPr/>
            <p:nvPr/>
          </p:nvSpPr>
          <p:spPr>
            <a:xfrm flipH="1" rot="10800000">
              <a:off x="2300111" y="20574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48" name="Google Shape;3448;p71"/>
            <p:cNvSpPr/>
            <p:nvPr/>
          </p:nvSpPr>
          <p:spPr>
            <a:xfrm flipH="1" rot="10800000">
              <a:off x="2300111" y="3886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grpSp>
        <p:nvGrpSpPr>
          <p:cNvPr id="3449" name="Google Shape;3449;p71"/>
          <p:cNvGrpSpPr/>
          <p:nvPr/>
        </p:nvGrpSpPr>
        <p:grpSpPr>
          <a:xfrm>
            <a:off x="4572000" y="1143000"/>
            <a:ext cx="3657600" cy="3048000"/>
            <a:chOff x="4343400" y="1143000"/>
            <a:chExt cx="3657600" cy="3048000"/>
          </a:xfrm>
        </p:grpSpPr>
        <p:grpSp>
          <p:nvGrpSpPr>
            <p:cNvPr id="3450" name="Google Shape;3450;p71"/>
            <p:cNvGrpSpPr/>
            <p:nvPr/>
          </p:nvGrpSpPr>
          <p:grpSpPr>
            <a:xfrm>
              <a:off x="4343400" y="1143000"/>
              <a:ext cx="3657600" cy="2895600"/>
              <a:chOff x="304800" y="1185872"/>
              <a:chExt cx="3276600" cy="2090728"/>
            </a:xfrm>
          </p:grpSpPr>
          <p:sp>
            <p:nvSpPr>
              <p:cNvPr id="3451" name="Google Shape;3451;p71"/>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452" name="Google Shape;3452;p71"/>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453" name="Google Shape;3453;p71"/>
            <p:cNvCxnSpPr/>
            <p:nvPr/>
          </p:nvCxnSpPr>
          <p:spPr>
            <a:xfrm>
              <a:off x="6891528" y="1143000"/>
              <a:ext cx="0" cy="990600"/>
            </a:xfrm>
            <a:prstGeom prst="straightConnector1">
              <a:avLst/>
            </a:prstGeom>
            <a:noFill/>
            <a:ln cap="flat" cmpd="sng" w="76200">
              <a:solidFill>
                <a:srgbClr val="2744FD"/>
              </a:solidFill>
              <a:prstDash val="solid"/>
              <a:round/>
              <a:headEnd len="sm" w="sm" type="none"/>
              <a:tailEnd len="sm" w="sm" type="none"/>
            </a:ln>
          </p:spPr>
        </p:cxnSp>
        <p:cxnSp>
          <p:nvCxnSpPr>
            <p:cNvPr id="3454" name="Google Shape;3454;p71"/>
            <p:cNvCxnSpPr/>
            <p:nvPr/>
          </p:nvCxnSpPr>
          <p:spPr>
            <a:xfrm>
              <a:off x="5903976" y="2133600"/>
              <a:ext cx="0" cy="1905000"/>
            </a:xfrm>
            <a:prstGeom prst="straightConnector1">
              <a:avLst/>
            </a:prstGeom>
            <a:noFill/>
            <a:ln cap="flat" cmpd="sng" w="76200">
              <a:solidFill>
                <a:srgbClr val="2744FD"/>
              </a:solidFill>
              <a:prstDash val="solid"/>
              <a:round/>
              <a:headEnd len="sm" w="sm" type="none"/>
              <a:tailEnd len="sm" w="sm" type="none"/>
            </a:ln>
          </p:spPr>
        </p:cxnSp>
        <p:cxnSp>
          <p:nvCxnSpPr>
            <p:cNvPr id="3455" name="Google Shape;3455;p71"/>
            <p:cNvCxnSpPr/>
            <p:nvPr/>
          </p:nvCxnSpPr>
          <p:spPr>
            <a:xfrm>
              <a:off x="5943600" y="2090928"/>
              <a:ext cx="990600" cy="0"/>
            </a:xfrm>
            <a:prstGeom prst="straightConnector1">
              <a:avLst/>
            </a:prstGeom>
            <a:noFill/>
            <a:ln cap="flat" cmpd="sng" w="76200">
              <a:solidFill>
                <a:srgbClr val="2744FD"/>
              </a:solidFill>
              <a:prstDash val="solid"/>
              <a:round/>
              <a:headEnd len="sm" w="sm" type="none"/>
              <a:tailEnd len="sm" w="sm" type="none"/>
            </a:ln>
          </p:spPr>
        </p:cxnSp>
        <p:grpSp>
          <p:nvGrpSpPr>
            <p:cNvPr id="3456" name="Google Shape;3456;p71"/>
            <p:cNvGrpSpPr/>
            <p:nvPr/>
          </p:nvGrpSpPr>
          <p:grpSpPr>
            <a:xfrm>
              <a:off x="6248400" y="1905000"/>
              <a:ext cx="609600" cy="338138"/>
              <a:chOff x="3747911" y="1648178"/>
              <a:chExt cx="609600" cy="338554"/>
            </a:xfrm>
          </p:grpSpPr>
          <p:sp>
            <p:nvSpPr>
              <p:cNvPr id="3457" name="Google Shape;3457;p71"/>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58" name="Google Shape;3458;p71"/>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459" name="Google Shape;3459;p71"/>
            <p:cNvGrpSpPr/>
            <p:nvPr/>
          </p:nvGrpSpPr>
          <p:grpSpPr>
            <a:xfrm>
              <a:off x="5715000" y="2481263"/>
              <a:ext cx="609600" cy="338137"/>
              <a:chOff x="3747911" y="1724378"/>
              <a:chExt cx="609600" cy="338554"/>
            </a:xfrm>
          </p:grpSpPr>
          <p:sp>
            <p:nvSpPr>
              <p:cNvPr id="3460" name="Google Shape;3460;p71"/>
              <p:cNvSpPr/>
              <p:nvPr/>
            </p:nvSpPr>
            <p:spPr>
              <a:xfrm>
                <a:off x="3809824" y="1743451"/>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61" name="Google Shape;3461;p71"/>
              <p:cNvSpPr/>
              <p:nvPr/>
            </p:nvSpPr>
            <p:spPr>
              <a:xfrm>
                <a:off x="3747911" y="17243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grpSp>
          <p:nvGrpSpPr>
            <p:cNvPr id="3462" name="Google Shape;3462;p71"/>
            <p:cNvGrpSpPr/>
            <p:nvPr/>
          </p:nvGrpSpPr>
          <p:grpSpPr>
            <a:xfrm>
              <a:off x="6705600" y="1447800"/>
              <a:ext cx="609600" cy="338138"/>
              <a:chOff x="3747911" y="1648178"/>
              <a:chExt cx="609600" cy="338554"/>
            </a:xfrm>
          </p:grpSpPr>
          <p:sp>
            <p:nvSpPr>
              <p:cNvPr id="3463" name="Google Shape;3463;p71"/>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64" name="Google Shape;3464;p71"/>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grpSp>
          <p:nvGrpSpPr>
            <p:cNvPr id="3465" name="Google Shape;3465;p71"/>
            <p:cNvGrpSpPr/>
            <p:nvPr/>
          </p:nvGrpSpPr>
          <p:grpSpPr>
            <a:xfrm>
              <a:off x="5715000" y="3395663"/>
              <a:ext cx="609600" cy="338137"/>
              <a:chOff x="3747911" y="1648178"/>
              <a:chExt cx="609600" cy="338554"/>
            </a:xfrm>
          </p:grpSpPr>
          <p:sp>
            <p:nvSpPr>
              <p:cNvPr id="3466" name="Google Shape;3466;p71"/>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67" name="Google Shape;3467;p71"/>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C4</a:t>
                </a:r>
                <a:endParaRPr sz="1600">
                  <a:solidFill>
                    <a:srgbClr val="9C39AC"/>
                  </a:solidFill>
                  <a:latin typeface="Times New Roman"/>
                  <a:ea typeface="Times New Roman"/>
                  <a:cs typeface="Times New Roman"/>
                  <a:sym typeface="Times New Roman"/>
                </a:endParaRPr>
              </a:p>
            </p:txBody>
          </p:sp>
        </p:grpSp>
        <p:sp>
          <p:nvSpPr>
            <p:cNvPr id="3468" name="Google Shape;3468;p71"/>
            <p:cNvSpPr/>
            <p:nvPr/>
          </p:nvSpPr>
          <p:spPr>
            <a:xfrm flipH="1" rot="10800000">
              <a:off x="5791200" y="29718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69" name="Google Shape;3469;p71"/>
            <p:cNvSpPr/>
            <p:nvPr/>
          </p:nvSpPr>
          <p:spPr>
            <a:xfrm flipH="1" rot="10800000">
              <a:off x="5791200" y="3886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3" name="Shape 3473"/>
        <p:cNvGrpSpPr/>
        <p:nvPr/>
      </p:nvGrpSpPr>
      <p:grpSpPr>
        <a:xfrm>
          <a:off x="0" y="0"/>
          <a:ext cx="0" cy="0"/>
          <a:chOff x="0" y="0"/>
          <a:chExt cx="0" cy="0"/>
        </a:xfrm>
      </p:grpSpPr>
      <p:sp>
        <p:nvSpPr>
          <p:cNvPr id="3474" name="Google Shape;3474;p72"/>
          <p:cNvSpPr/>
          <p:nvPr/>
        </p:nvSpPr>
        <p:spPr>
          <a:xfrm>
            <a:off x="381000" y="300038"/>
            <a:ext cx="2667000" cy="461962"/>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(7) For Edge-7 :</a:t>
            </a:r>
            <a:endParaRPr/>
          </a:p>
        </p:txBody>
      </p:sp>
      <p:sp>
        <p:nvSpPr>
          <p:cNvPr id="3475" name="Google Shape;3475;p72"/>
          <p:cNvSpPr/>
          <p:nvPr/>
        </p:nvSpPr>
        <p:spPr>
          <a:xfrm>
            <a:off x="228600" y="5024438"/>
            <a:ext cx="3810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(E7) = 2 + 0 + 1 + 1 </a:t>
            </a:r>
            <a:endParaRPr/>
          </a:p>
        </p:txBody>
      </p:sp>
      <p:sp>
        <p:nvSpPr>
          <p:cNvPr id="3476" name="Google Shape;3476;p72"/>
          <p:cNvSpPr/>
          <p:nvPr/>
        </p:nvSpPr>
        <p:spPr>
          <a:xfrm>
            <a:off x="5029200" y="304800"/>
            <a:ext cx="2667000" cy="461963"/>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(8) For Edge-8 :</a:t>
            </a:r>
            <a:endParaRPr/>
          </a:p>
        </p:txBody>
      </p:sp>
      <p:sp>
        <p:nvSpPr>
          <p:cNvPr id="3477" name="Google Shape;3477;p72"/>
          <p:cNvSpPr/>
          <p:nvPr/>
        </p:nvSpPr>
        <p:spPr>
          <a:xfrm>
            <a:off x="4648200" y="4643438"/>
            <a:ext cx="4343400" cy="8318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sz="2400">
              <a:solidFill>
                <a:schemeClr val="dk1"/>
              </a:solidFill>
              <a:latin typeface="Arial"/>
              <a:ea typeface="Arial"/>
              <a:cs typeface="Arial"/>
              <a:sym typeface="Arial"/>
            </a:endParaRPr>
          </a:p>
          <a:p>
            <a:pPr indent="0" lvl="0" marL="0" marR="0" rtl="0" algn="l">
              <a:spcBef>
                <a:spcPts val="0"/>
              </a:spcBef>
              <a:spcAft>
                <a:spcPts val="0"/>
              </a:spcAft>
              <a:buNone/>
            </a:pPr>
            <a:r>
              <a:rPr b="1" lang="en-US" sz="2400">
                <a:solidFill>
                  <a:schemeClr val="dk1"/>
                </a:solidFill>
                <a:latin typeface="Arial"/>
                <a:ea typeface="Arial"/>
                <a:cs typeface="Arial"/>
                <a:sym typeface="Arial"/>
              </a:rPr>
              <a:t>Cost(E8) = 2 + 6 + 6 + 1 + 5 </a:t>
            </a:r>
            <a:endParaRPr sz="2400">
              <a:solidFill>
                <a:schemeClr val="dk1"/>
              </a:solidFill>
              <a:latin typeface="Times New Roman"/>
              <a:ea typeface="Times New Roman"/>
              <a:cs typeface="Times New Roman"/>
              <a:sym typeface="Times New Roman"/>
            </a:endParaRPr>
          </a:p>
        </p:txBody>
      </p:sp>
      <p:sp>
        <p:nvSpPr>
          <p:cNvPr id="3478" name="Google Shape;3478;p72"/>
          <p:cNvSpPr/>
          <p:nvPr/>
        </p:nvSpPr>
        <p:spPr>
          <a:xfrm>
            <a:off x="2286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Cost (E7) ==  4  </a:t>
            </a:r>
            <a:endParaRPr b="1" sz="2400">
              <a:solidFill>
                <a:srgbClr val="800000"/>
              </a:solidFill>
              <a:latin typeface="Times New Roman"/>
              <a:ea typeface="Times New Roman"/>
              <a:cs typeface="Times New Roman"/>
              <a:sym typeface="Times New Roman"/>
            </a:endParaRPr>
          </a:p>
        </p:txBody>
      </p:sp>
      <p:sp>
        <p:nvSpPr>
          <p:cNvPr id="3479" name="Google Shape;3479;p72"/>
          <p:cNvSpPr/>
          <p:nvPr/>
        </p:nvSpPr>
        <p:spPr>
          <a:xfrm>
            <a:off x="4648200" y="54816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Cost (E8) == 20  </a:t>
            </a:r>
            <a:endParaRPr b="1" sz="2400">
              <a:solidFill>
                <a:srgbClr val="800000"/>
              </a:solidFill>
              <a:latin typeface="Times New Roman"/>
              <a:ea typeface="Times New Roman"/>
              <a:cs typeface="Times New Roman"/>
              <a:sym typeface="Times New Roman"/>
            </a:endParaRPr>
          </a:p>
        </p:txBody>
      </p:sp>
      <p:sp>
        <p:nvSpPr>
          <p:cNvPr id="3480" name="Google Shape;3480;p72"/>
          <p:cNvSpPr/>
          <p:nvPr/>
        </p:nvSpPr>
        <p:spPr>
          <a:xfrm>
            <a:off x="4572000" y="4567238"/>
            <a:ext cx="47244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(E8) = C1+C2+C3+C4+C5  </a:t>
            </a:r>
            <a:endParaRPr sz="2400">
              <a:solidFill>
                <a:schemeClr val="dk1"/>
              </a:solidFill>
              <a:latin typeface="Times New Roman"/>
              <a:ea typeface="Times New Roman"/>
              <a:cs typeface="Times New Roman"/>
              <a:sym typeface="Times New Roman"/>
            </a:endParaRPr>
          </a:p>
        </p:txBody>
      </p:sp>
      <p:sp>
        <p:nvSpPr>
          <p:cNvPr id="3481" name="Google Shape;3481;p72"/>
          <p:cNvSpPr/>
          <p:nvPr/>
        </p:nvSpPr>
        <p:spPr>
          <a:xfrm>
            <a:off x="193675" y="4572000"/>
            <a:ext cx="4149725"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Cost (E7) = C1+C2+C3+C4  </a:t>
            </a:r>
            <a:endParaRPr b="1" sz="2400">
              <a:solidFill>
                <a:schemeClr val="dk1"/>
              </a:solidFill>
              <a:latin typeface="Times New Roman"/>
              <a:ea typeface="Times New Roman"/>
              <a:cs typeface="Times New Roman"/>
              <a:sym typeface="Times New Roman"/>
            </a:endParaRPr>
          </a:p>
        </p:txBody>
      </p:sp>
      <p:grpSp>
        <p:nvGrpSpPr>
          <p:cNvPr id="3482" name="Google Shape;3482;p72"/>
          <p:cNvGrpSpPr/>
          <p:nvPr/>
        </p:nvGrpSpPr>
        <p:grpSpPr>
          <a:xfrm>
            <a:off x="0" y="6376988"/>
            <a:ext cx="9144000" cy="557212"/>
            <a:chOff x="0" y="6324600"/>
            <a:chExt cx="9144000" cy="557212"/>
          </a:xfrm>
        </p:grpSpPr>
        <p:sp>
          <p:nvSpPr>
            <p:cNvPr id="3483" name="Google Shape;3483;p72"/>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484" name="Google Shape;3484;p72"/>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chemeClr val="lt1"/>
                  </a:solidFill>
                  <a:latin typeface="Times New Roman"/>
                  <a:ea typeface="Times New Roman"/>
                  <a:cs typeface="Times New Roman"/>
                  <a:sym typeface="Times New Roman"/>
                </a:rPr>
                <a:t>‹#›</a:t>
              </a:fld>
              <a:r>
                <a:rPr b="1" lang="en-US" sz="2400">
                  <a:solidFill>
                    <a:schemeClr val="lt1"/>
                  </a:solidFill>
                  <a:latin typeface="Times New Roman"/>
                  <a:ea typeface="Times New Roman"/>
                  <a:cs typeface="Times New Roman"/>
                  <a:sym typeface="Times New Roman"/>
                </a:rPr>
                <a:t> </a:t>
              </a:r>
              <a:endParaRPr b="1" sz="2800">
                <a:solidFill>
                  <a:schemeClr val="lt1"/>
                </a:solidFill>
                <a:latin typeface="Times New Roman"/>
                <a:ea typeface="Times New Roman"/>
                <a:cs typeface="Times New Roman"/>
                <a:sym typeface="Times New Roman"/>
              </a:endParaRPr>
            </a:p>
          </p:txBody>
        </p:sp>
      </p:grpSp>
      <p:grpSp>
        <p:nvGrpSpPr>
          <p:cNvPr id="3485" name="Google Shape;3485;p72"/>
          <p:cNvGrpSpPr/>
          <p:nvPr/>
        </p:nvGrpSpPr>
        <p:grpSpPr>
          <a:xfrm>
            <a:off x="0" y="1143000"/>
            <a:ext cx="8077200" cy="3048000"/>
            <a:chOff x="-76200" y="1143000"/>
            <a:chExt cx="8077200" cy="3048000"/>
          </a:xfrm>
        </p:grpSpPr>
        <p:grpSp>
          <p:nvGrpSpPr>
            <p:cNvPr id="3486" name="Google Shape;3486;p72"/>
            <p:cNvGrpSpPr/>
            <p:nvPr/>
          </p:nvGrpSpPr>
          <p:grpSpPr>
            <a:xfrm>
              <a:off x="-76200" y="1143000"/>
              <a:ext cx="3657600" cy="2895600"/>
              <a:chOff x="304800" y="1185872"/>
              <a:chExt cx="3276600" cy="2090728"/>
            </a:xfrm>
          </p:grpSpPr>
          <p:sp>
            <p:nvSpPr>
              <p:cNvPr id="3487" name="Google Shape;3487;p72"/>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488" name="Google Shape;3488;p72"/>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489" name="Google Shape;3489;p72"/>
            <p:cNvCxnSpPr/>
            <p:nvPr/>
          </p:nvCxnSpPr>
          <p:spPr>
            <a:xfrm>
              <a:off x="2398776" y="1143000"/>
              <a:ext cx="0" cy="1981200"/>
            </a:xfrm>
            <a:prstGeom prst="straightConnector1">
              <a:avLst/>
            </a:prstGeom>
            <a:noFill/>
            <a:ln cap="flat" cmpd="sng" w="76200">
              <a:solidFill>
                <a:srgbClr val="2744FD"/>
              </a:solidFill>
              <a:prstDash val="solid"/>
              <a:round/>
              <a:headEnd len="sm" w="sm" type="none"/>
              <a:tailEnd len="sm" w="sm" type="none"/>
            </a:ln>
          </p:spPr>
        </p:cxnSp>
        <p:grpSp>
          <p:nvGrpSpPr>
            <p:cNvPr id="3490" name="Google Shape;3490;p72"/>
            <p:cNvGrpSpPr/>
            <p:nvPr/>
          </p:nvGrpSpPr>
          <p:grpSpPr>
            <a:xfrm>
              <a:off x="4343400" y="1143000"/>
              <a:ext cx="3657600" cy="2895600"/>
              <a:chOff x="304800" y="1185872"/>
              <a:chExt cx="3276600" cy="2090728"/>
            </a:xfrm>
          </p:grpSpPr>
          <p:sp>
            <p:nvSpPr>
              <p:cNvPr id="3491" name="Google Shape;3491;p72"/>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492" name="Google Shape;3492;p72"/>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493" name="Google Shape;3493;p72"/>
            <p:cNvCxnSpPr/>
            <p:nvPr/>
          </p:nvCxnSpPr>
          <p:spPr>
            <a:xfrm>
              <a:off x="6970776" y="1143000"/>
              <a:ext cx="0" cy="990600"/>
            </a:xfrm>
            <a:prstGeom prst="straightConnector1">
              <a:avLst/>
            </a:prstGeom>
            <a:noFill/>
            <a:ln cap="flat" cmpd="sng" w="76200">
              <a:solidFill>
                <a:srgbClr val="2744FD"/>
              </a:solidFill>
              <a:prstDash val="solid"/>
              <a:round/>
              <a:headEnd len="sm" w="sm" type="none"/>
              <a:tailEnd len="sm" w="sm" type="none"/>
            </a:ln>
          </p:spPr>
        </p:cxnSp>
        <p:cxnSp>
          <p:nvCxnSpPr>
            <p:cNvPr id="3494" name="Google Shape;3494;p72"/>
            <p:cNvCxnSpPr/>
            <p:nvPr/>
          </p:nvCxnSpPr>
          <p:spPr>
            <a:xfrm>
              <a:off x="5977128" y="2109410"/>
              <a:ext cx="0" cy="990600"/>
            </a:xfrm>
            <a:prstGeom prst="straightConnector1">
              <a:avLst/>
            </a:prstGeom>
            <a:noFill/>
            <a:ln cap="flat" cmpd="sng" w="76200">
              <a:solidFill>
                <a:srgbClr val="2744FD"/>
              </a:solidFill>
              <a:prstDash val="solid"/>
              <a:round/>
              <a:headEnd len="sm" w="sm" type="none"/>
              <a:tailEnd len="sm" w="sm" type="none"/>
            </a:ln>
          </p:spPr>
        </p:cxnSp>
        <p:cxnSp>
          <p:nvCxnSpPr>
            <p:cNvPr id="3495" name="Google Shape;3495;p72"/>
            <p:cNvCxnSpPr/>
            <p:nvPr/>
          </p:nvCxnSpPr>
          <p:spPr>
            <a:xfrm>
              <a:off x="6019800" y="2054352"/>
              <a:ext cx="990600" cy="0"/>
            </a:xfrm>
            <a:prstGeom prst="straightConnector1">
              <a:avLst/>
            </a:prstGeom>
            <a:noFill/>
            <a:ln cap="flat" cmpd="sng" w="76200">
              <a:solidFill>
                <a:srgbClr val="2744FD"/>
              </a:solidFill>
              <a:prstDash val="solid"/>
              <a:round/>
              <a:headEnd len="sm" w="sm" type="none"/>
              <a:tailEnd len="sm" w="sm" type="none"/>
            </a:ln>
          </p:spPr>
        </p:cxnSp>
        <p:grpSp>
          <p:nvGrpSpPr>
            <p:cNvPr id="3496" name="Google Shape;3496;p72"/>
            <p:cNvGrpSpPr/>
            <p:nvPr/>
          </p:nvGrpSpPr>
          <p:grpSpPr>
            <a:xfrm>
              <a:off x="6248400" y="1905000"/>
              <a:ext cx="609600" cy="338138"/>
              <a:chOff x="3747911" y="1648178"/>
              <a:chExt cx="609600" cy="338554"/>
            </a:xfrm>
          </p:grpSpPr>
          <p:sp>
            <p:nvSpPr>
              <p:cNvPr id="3497" name="Google Shape;3497;p72"/>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498" name="Google Shape;3498;p72"/>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499" name="Google Shape;3499;p72"/>
            <p:cNvGrpSpPr/>
            <p:nvPr/>
          </p:nvGrpSpPr>
          <p:grpSpPr>
            <a:xfrm>
              <a:off x="5715000" y="2481263"/>
              <a:ext cx="609600" cy="338137"/>
              <a:chOff x="3747911" y="1724378"/>
              <a:chExt cx="609600" cy="338554"/>
            </a:xfrm>
          </p:grpSpPr>
          <p:sp>
            <p:nvSpPr>
              <p:cNvPr id="3500" name="Google Shape;3500;p72"/>
              <p:cNvSpPr/>
              <p:nvPr/>
            </p:nvSpPr>
            <p:spPr>
              <a:xfrm>
                <a:off x="3809824" y="1743451"/>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01" name="Google Shape;3501;p72"/>
              <p:cNvSpPr/>
              <p:nvPr/>
            </p:nvSpPr>
            <p:spPr>
              <a:xfrm>
                <a:off x="3747911" y="17243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grpSp>
          <p:nvGrpSpPr>
            <p:cNvPr id="3502" name="Google Shape;3502;p72"/>
            <p:cNvGrpSpPr/>
            <p:nvPr/>
          </p:nvGrpSpPr>
          <p:grpSpPr>
            <a:xfrm>
              <a:off x="6705600" y="1447800"/>
              <a:ext cx="609600" cy="338138"/>
              <a:chOff x="3747911" y="1648178"/>
              <a:chExt cx="609600" cy="338554"/>
            </a:xfrm>
          </p:grpSpPr>
          <p:sp>
            <p:nvSpPr>
              <p:cNvPr id="3503" name="Google Shape;3503;p72"/>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04" name="Google Shape;3504;p72"/>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grpSp>
          <p:nvGrpSpPr>
            <p:cNvPr id="3505" name="Google Shape;3505;p72"/>
            <p:cNvGrpSpPr/>
            <p:nvPr/>
          </p:nvGrpSpPr>
          <p:grpSpPr>
            <a:xfrm>
              <a:off x="2209800" y="2481263"/>
              <a:ext cx="609600" cy="338137"/>
              <a:chOff x="3747911" y="1648178"/>
              <a:chExt cx="609600" cy="338554"/>
            </a:xfrm>
          </p:grpSpPr>
          <p:sp>
            <p:nvSpPr>
              <p:cNvPr id="3506" name="Google Shape;3506;p72"/>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07" name="Google Shape;3507;p72"/>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508" name="Google Shape;3508;p72"/>
            <p:cNvGrpSpPr/>
            <p:nvPr/>
          </p:nvGrpSpPr>
          <p:grpSpPr>
            <a:xfrm>
              <a:off x="2209800" y="1524000"/>
              <a:ext cx="609600" cy="338138"/>
              <a:chOff x="3747911" y="1648178"/>
              <a:chExt cx="609600" cy="338554"/>
            </a:xfrm>
          </p:grpSpPr>
          <p:sp>
            <p:nvSpPr>
              <p:cNvPr id="3509" name="Google Shape;3509;p72"/>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10" name="Google Shape;3510;p72"/>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cxnSp>
          <p:nvCxnSpPr>
            <p:cNvPr id="3511" name="Google Shape;3511;p72"/>
            <p:cNvCxnSpPr/>
            <p:nvPr/>
          </p:nvCxnSpPr>
          <p:spPr>
            <a:xfrm>
              <a:off x="6019800" y="3084576"/>
              <a:ext cx="990600" cy="0"/>
            </a:xfrm>
            <a:prstGeom prst="straightConnector1">
              <a:avLst/>
            </a:prstGeom>
            <a:noFill/>
            <a:ln cap="flat" cmpd="sng" w="76200">
              <a:solidFill>
                <a:srgbClr val="2744FD"/>
              </a:solidFill>
              <a:prstDash val="solid"/>
              <a:round/>
              <a:headEnd len="sm" w="sm" type="none"/>
              <a:tailEnd len="sm" w="sm" type="none"/>
            </a:ln>
          </p:spPr>
        </p:cxnSp>
        <p:cxnSp>
          <p:nvCxnSpPr>
            <p:cNvPr id="3512" name="Google Shape;3512;p72"/>
            <p:cNvCxnSpPr/>
            <p:nvPr/>
          </p:nvCxnSpPr>
          <p:spPr>
            <a:xfrm>
              <a:off x="1405128" y="3048000"/>
              <a:ext cx="0" cy="914400"/>
            </a:xfrm>
            <a:prstGeom prst="straightConnector1">
              <a:avLst/>
            </a:prstGeom>
            <a:noFill/>
            <a:ln cap="flat" cmpd="sng" w="76200">
              <a:solidFill>
                <a:srgbClr val="2744FD"/>
              </a:solidFill>
              <a:prstDash val="solid"/>
              <a:round/>
              <a:headEnd len="sm" w="sm" type="none"/>
              <a:tailEnd len="sm" w="sm" type="none"/>
            </a:ln>
          </p:spPr>
        </p:cxnSp>
        <p:cxnSp>
          <p:nvCxnSpPr>
            <p:cNvPr id="3513" name="Google Shape;3513;p72"/>
            <p:cNvCxnSpPr/>
            <p:nvPr/>
          </p:nvCxnSpPr>
          <p:spPr>
            <a:xfrm>
              <a:off x="1447800" y="3072384"/>
              <a:ext cx="990600" cy="0"/>
            </a:xfrm>
            <a:prstGeom prst="straightConnector1">
              <a:avLst/>
            </a:prstGeom>
            <a:noFill/>
            <a:ln cap="flat" cmpd="sng" w="76200">
              <a:solidFill>
                <a:srgbClr val="2744FD"/>
              </a:solidFill>
              <a:prstDash val="solid"/>
              <a:round/>
              <a:headEnd len="sm" w="sm" type="none"/>
              <a:tailEnd len="sm" w="sm" type="none"/>
            </a:ln>
          </p:spPr>
        </p:cxnSp>
        <p:cxnSp>
          <p:nvCxnSpPr>
            <p:cNvPr id="3514" name="Google Shape;3514;p72"/>
            <p:cNvCxnSpPr/>
            <p:nvPr/>
          </p:nvCxnSpPr>
          <p:spPr>
            <a:xfrm>
              <a:off x="6970776" y="3124200"/>
              <a:ext cx="0" cy="914400"/>
            </a:xfrm>
            <a:prstGeom prst="straightConnector1">
              <a:avLst/>
            </a:prstGeom>
            <a:noFill/>
            <a:ln cap="flat" cmpd="sng" w="76200">
              <a:solidFill>
                <a:srgbClr val="2744FD"/>
              </a:solidFill>
              <a:prstDash val="solid"/>
              <a:round/>
              <a:headEnd len="sm" w="sm" type="none"/>
              <a:tailEnd len="sm" w="sm" type="none"/>
            </a:ln>
          </p:spPr>
        </p:cxnSp>
        <p:grpSp>
          <p:nvGrpSpPr>
            <p:cNvPr id="3515" name="Google Shape;3515;p72"/>
            <p:cNvGrpSpPr/>
            <p:nvPr/>
          </p:nvGrpSpPr>
          <p:grpSpPr>
            <a:xfrm>
              <a:off x="1752600" y="2938463"/>
              <a:ext cx="609600" cy="338137"/>
              <a:chOff x="3747911" y="1648178"/>
              <a:chExt cx="609600" cy="338554"/>
            </a:xfrm>
          </p:grpSpPr>
          <p:sp>
            <p:nvSpPr>
              <p:cNvPr id="3516" name="Google Shape;3516;p72"/>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17" name="Google Shape;3517;p72"/>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grpSp>
          <p:nvGrpSpPr>
            <p:cNvPr id="3518" name="Google Shape;3518;p72"/>
            <p:cNvGrpSpPr/>
            <p:nvPr/>
          </p:nvGrpSpPr>
          <p:grpSpPr>
            <a:xfrm>
              <a:off x="1219200" y="3352800"/>
              <a:ext cx="609600" cy="338138"/>
              <a:chOff x="3747911" y="1648178"/>
              <a:chExt cx="609600" cy="338554"/>
            </a:xfrm>
          </p:grpSpPr>
          <p:sp>
            <p:nvSpPr>
              <p:cNvPr id="3519" name="Google Shape;3519;p72"/>
              <p:cNvSpPr/>
              <p:nvPr/>
            </p:nvSpPr>
            <p:spPr>
              <a:xfrm>
                <a:off x="3809824" y="1648178"/>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20" name="Google Shape;3520;p72"/>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C4</a:t>
                </a:r>
                <a:endParaRPr sz="1600">
                  <a:solidFill>
                    <a:srgbClr val="9C39AC"/>
                  </a:solidFill>
                  <a:latin typeface="Times New Roman"/>
                  <a:ea typeface="Times New Roman"/>
                  <a:cs typeface="Times New Roman"/>
                  <a:sym typeface="Times New Roman"/>
                </a:endParaRPr>
              </a:p>
            </p:txBody>
          </p:sp>
        </p:grpSp>
        <p:grpSp>
          <p:nvGrpSpPr>
            <p:cNvPr id="3521" name="Google Shape;3521;p72"/>
            <p:cNvGrpSpPr/>
            <p:nvPr/>
          </p:nvGrpSpPr>
          <p:grpSpPr>
            <a:xfrm>
              <a:off x="6172200" y="2938463"/>
              <a:ext cx="609600" cy="338137"/>
              <a:chOff x="3747911" y="1724378"/>
              <a:chExt cx="609600" cy="338554"/>
            </a:xfrm>
          </p:grpSpPr>
          <p:sp>
            <p:nvSpPr>
              <p:cNvPr id="3522" name="Google Shape;3522;p72"/>
              <p:cNvSpPr/>
              <p:nvPr/>
            </p:nvSpPr>
            <p:spPr>
              <a:xfrm>
                <a:off x="3809824" y="1743451"/>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23" name="Google Shape;3523;p72"/>
              <p:cNvSpPr/>
              <p:nvPr/>
            </p:nvSpPr>
            <p:spPr>
              <a:xfrm>
                <a:off x="3747911" y="17243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C4</a:t>
                </a:r>
                <a:endParaRPr sz="1600">
                  <a:solidFill>
                    <a:srgbClr val="9C39AC"/>
                  </a:solidFill>
                  <a:latin typeface="Times New Roman"/>
                  <a:ea typeface="Times New Roman"/>
                  <a:cs typeface="Times New Roman"/>
                  <a:sym typeface="Times New Roman"/>
                </a:endParaRPr>
              </a:p>
            </p:txBody>
          </p:sp>
        </p:grpSp>
        <p:grpSp>
          <p:nvGrpSpPr>
            <p:cNvPr id="3524" name="Google Shape;3524;p72"/>
            <p:cNvGrpSpPr/>
            <p:nvPr/>
          </p:nvGrpSpPr>
          <p:grpSpPr>
            <a:xfrm>
              <a:off x="6705600" y="3395663"/>
              <a:ext cx="609600" cy="338137"/>
              <a:chOff x="3747911" y="1724378"/>
              <a:chExt cx="609600" cy="338554"/>
            </a:xfrm>
          </p:grpSpPr>
          <p:sp>
            <p:nvSpPr>
              <p:cNvPr id="3525" name="Google Shape;3525;p72"/>
              <p:cNvSpPr/>
              <p:nvPr/>
            </p:nvSpPr>
            <p:spPr>
              <a:xfrm>
                <a:off x="3809824" y="1743451"/>
                <a:ext cx="381000" cy="319481"/>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26" name="Google Shape;3526;p72"/>
              <p:cNvSpPr/>
              <p:nvPr/>
            </p:nvSpPr>
            <p:spPr>
              <a:xfrm>
                <a:off x="3747911" y="17243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C5</a:t>
                </a:r>
                <a:endParaRPr sz="1600">
                  <a:solidFill>
                    <a:srgbClr val="9C39AC"/>
                  </a:solidFill>
                  <a:latin typeface="Times New Roman"/>
                  <a:ea typeface="Times New Roman"/>
                  <a:cs typeface="Times New Roman"/>
                  <a:sym typeface="Times New Roman"/>
                </a:endParaRPr>
              </a:p>
            </p:txBody>
          </p:sp>
        </p:grpSp>
        <p:sp>
          <p:nvSpPr>
            <p:cNvPr id="3527" name="Google Shape;3527;p72"/>
            <p:cNvSpPr/>
            <p:nvPr/>
          </p:nvSpPr>
          <p:spPr>
            <a:xfrm flipH="1" rot="10800000">
              <a:off x="2286000" y="1981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28" name="Google Shape;3528;p72"/>
            <p:cNvSpPr/>
            <p:nvPr/>
          </p:nvSpPr>
          <p:spPr>
            <a:xfrm flipH="1" rot="10800000">
              <a:off x="1323975" y="3886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29" name="Google Shape;3529;p72"/>
            <p:cNvSpPr/>
            <p:nvPr/>
          </p:nvSpPr>
          <p:spPr>
            <a:xfrm flipH="1" rot="10800000">
              <a:off x="6858000" y="3886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75"/>
                                        </p:tgtEl>
                                        <p:attrNameLst>
                                          <p:attrName>style.visibility</p:attrName>
                                        </p:attrNameLst>
                                      </p:cBhvr>
                                      <p:to>
                                        <p:strVal val="visible"/>
                                      </p:to>
                                    </p:set>
                                    <p:animEffect filter="fade" transition="in">
                                      <p:cBhvr>
                                        <p:cTn dur="500"/>
                                        <p:tgtEl>
                                          <p:spTgt spid="3475"/>
                                        </p:tgtEl>
                                      </p:cBhvr>
                                    </p:animEffect>
                                  </p:childTnLst>
                                </p:cTn>
                              </p:par>
                              <p:par>
                                <p:cTn fill="hold" nodeType="withEffect" presetClass="entr" presetID="10" presetSubtype="0">
                                  <p:stCondLst>
                                    <p:cond delay="0"/>
                                  </p:stCondLst>
                                  <p:childTnLst>
                                    <p:set>
                                      <p:cBhvr>
                                        <p:cTn dur="1" fill="hold">
                                          <p:stCondLst>
                                            <p:cond delay="0"/>
                                          </p:stCondLst>
                                        </p:cTn>
                                        <p:tgtEl>
                                          <p:spTgt spid="3478"/>
                                        </p:tgtEl>
                                        <p:attrNameLst>
                                          <p:attrName>style.visibility</p:attrName>
                                        </p:attrNameLst>
                                      </p:cBhvr>
                                      <p:to>
                                        <p:strVal val="visible"/>
                                      </p:to>
                                    </p:set>
                                    <p:animEffect filter="fade" transition="in">
                                      <p:cBhvr>
                                        <p:cTn dur="500"/>
                                        <p:tgtEl>
                                          <p:spTgt spid="3478"/>
                                        </p:tgtEl>
                                      </p:cBhvr>
                                    </p:animEffect>
                                  </p:childTnLst>
                                </p:cTn>
                              </p:par>
                              <p:par>
                                <p:cTn fill="hold" nodeType="withEffect" presetClass="entr" presetID="10" presetSubtype="0">
                                  <p:stCondLst>
                                    <p:cond delay="0"/>
                                  </p:stCondLst>
                                  <p:childTnLst>
                                    <p:set>
                                      <p:cBhvr>
                                        <p:cTn dur="1" fill="hold">
                                          <p:stCondLst>
                                            <p:cond delay="0"/>
                                          </p:stCondLst>
                                        </p:cTn>
                                        <p:tgtEl>
                                          <p:spTgt spid="3481"/>
                                        </p:tgtEl>
                                        <p:attrNameLst>
                                          <p:attrName>style.visibility</p:attrName>
                                        </p:attrNameLst>
                                      </p:cBhvr>
                                      <p:to>
                                        <p:strVal val="visible"/>
                                      </p:to>
                                    </p:set>
                                    <p:animEffect filter="fade" transition="in">
                                      <p:cBhvr>
                                        <p:cTn dur="500"/>
                                        <p:tgtEl>
                                          <p:spTgt spid="34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77"/>
                                        </p:tgtEl>
                                        <p:attrNameLst>
                                          <p:attrName>style.visibility</p:attrName>
                                        </p:attrNameLst>
                                      </p:cBhvr>
                                      <p:to>
                                        <p:strVal val="visible"/>
                                      </p:to>
                                    </p:set>
                                    <p:animEffect filter="fade" transition="in">
                                      <p:cBhvr>
                                        <p:cTn dur="500"/>
                                        <p:tgtEl>
                                          <p:spTgt spid="3477"/>
                                        </p:tgtEl>
                                      </p:cBhvr>
                                    </p:animEffect>
                                  </p:childTnLst>
                                </p:cTn>
                              </p:par>
                              <p:par>
                                <p:cTn fill="hold" nodeType="withEffect" presetClass="entr" presetID="10" presetSubtype="0">
                                  <p:stCondLst>
                                    <p:cond delay="0"/>
                                  </p:stCondLst>
                                  <p:childTnLst>
                                    <p:set>
                                      <p:cBhvr>
                                        <p:cTn dur="1" fill="hold">
                                          <p:stCondLst>
                                            <p:cond delay="0"/>
                                          </p:stCondLst>
                                        </p:cTn>
                                        <p:tgtEl>
                                          <p:spTgt spid="3479"/>
                                        </p:tgtEl>
                                        <p:attrNameLst>
                                          <p:attrName>style.visibility</p:attrName>
                                        </p:attrNameLst>
                                      </p:cBhvr>
                                      <p:to>
                                        <p:strVal val="visible"/>
                                      </p:to>
                                    </p:set>
                                    <p:animEffect filter="fade" transition="in">
                                      <p:cBhvr>
                                        <p:cTn dur="500"/>
                                        <p:tgtEl>
                                          <p:spTgt spid="3479"/>
                                        </p:tgtEl>
                                      </p:cBhvr>
                                    </p:animEffect>
                                  </p:childTnLst>
                                </p:cTn>
                              </p:par>
                              <p:par>
                                <p:cTn fill="hold" nodeType="withEffect" presetClass="entr" presetID="10" presetSubtype="0">
                                  <p:stCondLst>
                                    <p:cond delay="0"/>
                                  </p:stCondLst>
                                  <p:childTnLst>
                                    <p:set>
                                      <p:cBhvr>
                                        <p:cTn dur="1" fill="hold">
                                          <p:stCondLst>
                                            <p:cond delay="0"/>
                                          </p:stCondLst>
                                        </p:cTn>
                                        <p:tgtEl>
                                          <p:spTgt spid="3480"/>
                                        </p:tgtEl>
                                        <p:attrNameLst>
                                          <p:attrName>style.visibility</p:attrName>
                                        </p:attrNameLst>
                                      </p:cBhvr>
                                      <p:to>
                                        <p:strVal val="visible"/>
                                      </p:to>
                                    </p:set>
                                    <p:animEffect filter="fade" transition="in">
                                      <p:cBhvr>
                                        <p:cTn dur="500"/>
                                        <p:tgtEl>
                                          <p:spTgt spid="34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3" name="Shape 3533"/>
        <p:cNvGrpSpPr/>
        <p:nvPr/>
      </p:nvGrpSpPr>
      <p:grpSpPr>
        <a:xfrm>
          <a:off x="0" y="0"/>
          <a:ext cx="0" cy="0"/>
          <a:chOff x="0" y="0"/>
          <a:chExt cx="0" cy="0"/>
        </a:xfrm>
      </p:grpSpPr>
      <p:grpSp>
        <p:nvGrpSpPr>
          <p:cNvPr id="3534" name="Google Shape;3534;p73"/>
          <p:cNvGrpSpPr/>
          <p:nvPr/>
        </p:nvGrpSpPr>
        <p:grpSpPr>
          <a:xfrm>
            <a:off x="0" y="6376988"/>
            <a:ext cx="9144000" cy="557212"/>
            <a:chOff x="0" y="6324600"/>
            <a:chExt cx="9144000" cy="557212"/>
          </a:xfrm>
        </p:grpSpPr>
        <p:sp>
          <p:nvSpPr>
            <p:cNvPr id="3535" name="Google Shape;3535;p73"/>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536" name="Google Shape;3536;p73"/>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chemeClr val="lt1"/>
                  </a:solidFill>
                  <a:latin typeface="Times New Roman"/>
                  <a:ea typeface="Times New Roman"/>
                  <a:cs typeface="Times New Roman"/>
                  <a:sym typeface="Times New Roman"/>
                </a:rPr>
                <a:t>‹#›</a:t>
              </a:fld>
              <a:r>
                <a:rPr b="1" lang="en-US" sz="2400">
                  <a:solidFill>
                    <a:schemeClr val="lt1"/>
                  </a:solidFill>
                  <a:latin typeface="Times New Roman"/>
                  <a:ea typeface="Times New Roman"/>
                  <a:cs typeface="Times New Roman"/>
                  <a:sym typeface="Times New Roman"/>
                </a:rPr>
                <a:t> </a:t>
              </a:r>
              <a:endParaRPr b="1" sz="2800">
                <a:solidFill>
                  <a:schemeClr val="lt1"/>
                </a:solidFill>
                <a:latin typeface="Times New Roman"/>
                <a:ea typeface="Times New Roman"/>
                <a:cs typeface="Times New Roman"/>
                <a:sym typeface="Times New Roman"/>
              </a:endParaRPr>
            </a:p>
          </p:txBody>
        </p:sp>
      </p:grpSp>
      <p:sp>
        <p:nvSpPr>
          <p:cNvPr id="3537" name="Google Shape;3537;p73"/>
          <p:cNvSpPr/>
          <p:nvPr/>
        </p:nvSpPr>
        <p:spPr>
          <a:xfrm>
            <a:off x="609600" y="152400"/>
            <a:ext cx="8686800" cy="120015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Edge-7 has the minimum value of Cost. </a:t>
            </a:r>
            <a:endParaRPr/>
          </a:p>
          <a:p>
            <a:pPr indent="0" lvl="0" marL="0" marR="0" rtl="0" algn="l">
              <a:spcBef>
                <a:spcPts val="0"/>
              </a:spcBef>
              <a:spcAft>
                <a:spcPts val="0"/>
              </a:spcAft>
              <a:buNone/>
            </a:pPr>
            <a:r>
              <a:rPr b="1" lang="en-US" sz="2400">
                <a:solidFill>
                  <a:schemeClr val="dk1"/>
                </a:solidFill>
                <a:latin typeface="Arial"/>
                <a:ea typeface="Arial"/>
                <a:cs typeface="Arial"/>
                <a:sym typeface="Arial"/>
              </a:rPr>
              <a:t>Therefore, Edge-7 is the most significant edge in the image</a:t>
            </a:r>
            <a:endParaRPr/>
          </a:p>
        </p:txBody>
      </p:sp>
      <p:sp>
        <p:nvSpPr>
          <p:cNvPr id="3538" name="Google Shape;3538;p73"/>
          <p:cNvSpPr/>
          <p:nvPr/>
        </p:nvSpPr>
        <p:spPr>
          <a:xfrm>
            <a:off x="6858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Input Image</a:t>
            </a:r>
            <a:endParaRPr b="1" sz="2400">
              <a:solidFill>
                <a:srgbClr val="800000"/>
              </a:solidFill>
              <a:latin typeface="Times New Roman"/>
              <a:ea typeface="Times New Roman"/>
              <a:cs typeface="Times New Roman"/>
              <a:sym typeface="Times New Roman"/>
            </a:endParaRPr>
          </a:p>
        </p:txBody>
      </p:sp>
      <p:grpSp>
        <p:nvGrpSpPr>
          <p:cNvPr id="3539" name="Google Shape;3539;p73"/>
          <p:cNvGrpSpPr/>
          <p:nvPr/>
        </p:nvGrpSpPr>
        <p:grpSpPr>
          <a:xfrm>
            <a:off x="-76200" y="2576513"/>
            <a:ext cx="3657600" cy="2909887"/>
            <a:chOff x="-76200" y="1128889"/>
            <a:chExt cx="3657600" cy="2909710"/>
          </a:xfrm>
        </p:grpSpPr>
        <p:grpSp>
          <p:nvGrpSpPr>
            <p:cNvPr id="3540" name="Google Shape;3540;p73"/>
            <p:cNvGrpSpPr/>
            <p:nvPr/>
          </p:nvGrpSpPr>
          <p:grpSpPr>
            <a:xfrm>
              <a:off x="-76200" y="1143175"/>
              <a:ext cx="3657600" cy="2895424"/>
              <a:chOff x="304800" y="1185998"/>
              <a:chExt cx="3276600" cy="2090602"/>
            </a:xfrm>
          </p:grpSpPr>
          <p:sp>
            <p:nvSpPr>
              <p:cNvPr id="3541" name="Google Shape;3541;p73"/>
              <p:cNvSpPr txBox="1"/>
              <p:nvPr/>
            </p:nvSpPr>
            <p:spPr>
              <a:xfrm>
                <a:off x="990269" y="1185998"/>
                <a:ext cx="2591131" cy="2090602"/>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542" name="Google Shape;3542;p73"/>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543" name="Google Shape;3543;p73"/>
            <p:cNvCxnSpPr/>
            <p:nvPr/>
          </p:nvCxnSpPr>
          <p:spPr>
            <a:xfrm>
              <a:off x="2395728" y="1128889"/>
              <a:ext cx="0" cy="1981200"/>
            </a:xfrm>
            <a:prstGeom prst="straightConnector1">
              <a:avLst/>
            </a:prstGeom>
            <a:noFill/>
            <a:ln cap="flat" cmpd="sng" w="76200">
              <a:solidFill>
                <a:srgbClr val="2DA83C"/>
              </a:solidFill>
              <a:prstDash val="solid"/>
              <a:round/>
              <a:headEnd len="sm" w="sm" type="none"/>
              <a:tailEnd len="sm" w="sm" type="none"/>
            </a:ln>
          </p:spPr>
        </p:cxnSp>
        <p:grpSp>
          <p:nvGrpSpPr>
            <p:cNvPr id="3544" name="Google Shape;3544;p73"/>
            <p:cNvGrpSpPr/>
            <p:nvPr/>
          </p:nvGrpSpPr>
          <p:grpSpPr>
            <a:xfrm>
              <a:off x="2209800" y="2480846"/>
              <a:ext cx="609600" cy="338554"/>
              <a:chOff x="3747911" y="1648178"/>
              <a:chExt cx="609600" cy="338554"/>
            </a:xfrm>
          </p:grpSpPr>
          <p:sp>
            <p:nvSpPr>
              <p:cNvPr id="3545" name="Google Shape;3545;p73"/>
              <p:cNvSpPr/>
              <p:nvPr/>
            </p:nvSpPr>
            <p:spPr>
              <a:xfrm>
                <a:off x="3809824" y="1648689"/>
                <a:ext cx="381000" cy="319067"/>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46" name="Google Shape;3546;p73"/>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547" name="Google Shape;3547;p73"/>
            <p:cNvGrpSpPr/>
            <p:nvPr/>
          </p:nvGrpSpPr>
          <p:grpSpPr>
            <a:xfrm>
              <a:off x="2209800" y="1524000"/>
              <a:ext cx="609600" cy="338554"/>
              <a:chOff x="3747911" y="1648178"/>
              <a:chExt cx="609600" cy="338554"/>
            </a:xfrm>
          </p:grpSpPr>
          <p:sp>
            <p:nvSpPr>
              <p:cNvPr id="3548" name="Google Shape;3548;p73"/>
              <p:cNvSpPr/>
              <p:nvPr/>
            </p:nvSpPr>
            <p:spPr>
              <a:xfrm>
                <a:off x="3809824" y="1648330"/>
                <a:ext cx="381000" cy="319068"/>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49" name="Google Shape;3549;p73"/>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cxnSp>
          <p:nvCxnSpPr>
            <p:cNvPr id="3550" name="Google Shape;3550;p73"/>
            <p:cNvCxnSpPr/>
            <p:nvPr/>
          </p:nvCxnSpPr>
          <p:spPr>
            <a:xfrm>
              <a:off x="1408176" y="3048059"/>
              <a:ext cx="0" cy="914400"/>
            </a:xfrm>
            <a:prstGeom prst="straightConnector1">
              <a:avLst/>
            </a:prstGeom>
            <a:noFill/>
            <a:ln cap="flat" cmpd="sng" w="76200">
              <a:solidFill>
                <a:srgbClr val="2DA83C"/>
              </a:solidFill>
              <a:prstDash val="solid"/>
              <a:round/>
              <a:headEnd len="sm" w="sm" type="none"/>
              <a:tailEnd len="sm" w="sm" type="none"/>
            </a:ln>
          </p:spPr>
        </p:cxnSp>
        <p:cxnSp>
          <p:nvCxnSpPr>
            <p:cNvPr id="3551" name="Google Shape;3551;p73"/>
            <p:cNvCxnSpPr/>
            <p:nvPr/>
          </p:nvCxnSpPr>
          <p:spPr>
            <a:xfrm>
              <a:off x="1447800" y="3045011"/>
              <a:ext cx="990600" cy="0"/>
            </a:xfrm>
            <a:prstGeom prst="straightConnector1">
              <a:avLst/>
            </a:prstGeom>
            <a:noFill/>
            <a:ln cap="flat" cmpd="sng" w="76200">
              <a:solidFill>
                <a:srgbClr val="2DA83C"/>
              </a:solidFill>
              <a:prstDash val="solid"/>
              <a:round/>
              <a:headEnd len="sm" w="sm" type="none"/>
              <a:tailEnd len="sm" w="sm" type="none"/>
            </a:ln>
          </p:spPr>
        </p:cxnSp>
        <p:grpSp>
          <p:nvGrpSpPr>
            <p:cNvPr id="3552" name="Google Shape;3552;p73"/>
            <p:cNvGrpSpPr/>
            <p:nvPr/>
          </p:nvGrpSpPr>
          <p:grpSpPr>
            <a:xfrm>
              <a:off x="1752600" y="2938046"/>
              <a:ext cx="609600" cy="338554"/>
              <a:chOff x="3747911" y="1648178"/>
              <a:chExt cx="609600" cy="338554"/>
            </a:xfrm>
          </p:grpSpPr>
          <p:sp>
            <p:nvSpPr>
              <p:cNvPr id="3553" name="Google Shape;3553;p73"/>
              <p:cNvSpPr/>
              <p:nvPr/>
            </p:nvSpPr>
            <p:spPr>
              <a:xfrm>
                <a:off x="3809824" y="1648661"/>
                <a:ext cx="381000" cy="319067"/>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54" name="Google Shape;3554;p73"/>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grpSp>
          <p:nvGrpSpPr>
            <p:cNvPr id="3555" name="Google Shape;3555;p73"/>
            <p:cNvGrpSpPr/>
            <p:nvPr/>
          </p:nvGrpSpPr>
          <p:grpSpPr>
            <a:xfrm>
              <a:off x="1219200" y="3352800"/>
              <a:ext cx="609600" cy="338554"/>
              <a:chOff x="3747911" y="1648178"/>
              <a:chExt cx="609600" cy="338554"/>
            </a:xfrm>
          </p:grpSpPr>
          <p:sp>
            <p:nvSpPr>
              <p:cNvPr id="3556" name="Google Shape;3556;p73"/>
              <p:cNvSpPr/>
              <p:nvPr/>
            </p:nvSpPr>
            <p:spPr>
              <a:xfrm>
                <a:off x="3809824" y="1648219"/>
                <a:ext cx="381000" cy="319068"/>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57" name="Google Shape;3557;p73"/>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C4</a:t>
                </a:r>
                <a:endParaRPr sz="1600">
                  <a:solidFill>
                    <a:srgbClr val="9C39AC"/>
                  </a:solidFill>
                  <a:latin typeface="Times New Roman"/>
                  <a:ea typeface="Times New Roman"/>
                  <a:cs typeface="Times New Roman"/>
                  <a:sym typeface="Times New Roman"/>
                </a:endParaRPr>
              </a:p>
            </p:txBody>
          </p:sp>
        </p:grpSp>
      </p:grpSp>
      <p:sp>
        <p:nvSpPr>
          <p:cNvPr id="3558" name="Google Shape;3558;p73"/>
          <p:cNvSpPr/>
          <p:nvPr/>
        </p:nvSpPr>
        <p:spPr>
          <a:xfrm>
            <a:off x="685800" y="1600200"/>
            <a:ext cx="83820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For Edge-7,  Let F(A) = 7 and F(B) = 0 and F(other) = 0  </a:t>
            </a:r>
            <a:endParaRPr b="1" sz="2400">
              <a:solidFill>
                <a:srgbClr val="800000"/>
              </a:solidFill>
              <a:latin typeface="Times New Roman"/>
              <a:ea typeface="Times New Roman"/>
              <a:cs typeface="Times New Roman"/>
              <a:sym typeface="Times New Roman"/>
            </a:endParaRPr>
          </a:p>
        </p:txBody>
      </p:sp>
      <p:sp>
        <p:nvSpPr>
          <p:cNvPr id="3559" name="Google Shape;3559;p73"/>
          <p:cNvSpPr/>
          <p:nvPr/>
        </p:nvSpPr>
        <p:spPr>
          <a:xfrm>
            <a:off x="54102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Output Image</a:t>
            </a:r>
            <a:endParaRPr b="1" sz="2400">
              <a:solidFill>
                <a:srgbClr val="800000"/>
              </a:solidFill>
              <a:latin typeface="Times New Roman"/>
              <a:ea typeface="Times New Roman"/>
              <a:cs typeface="Times New Roman"/>
              <a:sym typeface="Times New Roman"/>
            </a:endParaRPr>
          </a:p>
        </p:txBody>
      </p:sp>
      <p:grpSp>
        <p:nvGrpSpPr>
          <p:cNvPr id="3560" name="Google Shape;3560;p73"/>
          <p:cNvGrpSpPr/>
          <p:nvPr/>
        </p:nvGrpSpPr>
        <p:grpSpPr>
          <a:xfrm>
            <a:off x="4648200" y="2590800"/>
            <a:ext cx="3657600" cy="2895600"/>
            <a:chOff x="-76200" y="1143000"/>
            <a:chExt cx="3657600" cy="2895600"/>
          </a:xfrm>
        </p:grpSpPr>
        <p:grpSp>
          <p:nvGrpSpPr>
            <p:cNvPr id="3561" name="Google Shape;3561;p73"/>
            <p:cNvGrpSpPr/>
            <p:nvPr/>
          </p:nvGrpSpPr>
          <p:grpSpPr>
            <a:xfrm>
              <a:off x="-76200" y="1143000"/>
              <a:ext cx="3657600" cy="2895600"/>
              <a:chOff x="304800" y="1185872"/>
              <a:chExt cx="3276600" cy="2090729"/>
            </a:xfrm>
          </p:grpSpPr>
          <p:sp>
            <p:nvSpPr>
              <p:cNvPr id="3562" name="Google Shape;3562;p73"/>
              <p:cNvSpPr txBox="1"/>
              <p:nvPr/>
            </p:nvSpPr>
            <p:spPr>
              <a:xfrm>
                <a:off x="990269" y="1185872"/>
                <a:ext cx="2591131" cy="2090729"/>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563" name="Google Shape;3563;p73"/>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564" name="Google Shape;3564;p73"/>
            <p:cNvCxnSpPr/>
            <p:nvPr/>
          </p:nvCxnSpPr>
          <p:spPr>
            <a:xfrm>
              <a:off x="2395728" y="1143000"/>
              <a:ext cx="0" cy="1981200"/>
            </a:xfrm>
            <a:prstGeom prst="straightConnector1">
              <a:avLst/>
            </a:prstGeom>
            <a:noFill/>
            <a:ln cap="flat" cmpd="sng" w="76200">
              <a:solidFill>
                <a:srgbClr val="2DA83C"/>
              </a:solidFill>
              <a:prstDash val="solid"/>
              <a:round/>
              <a:headEnd len="sm" w="sm" type="none"/>
              <a:tailEnd len="sm" w="sm" type="none"/>
            </a:ln>
          </p:spPr>
        </p:cxnSp>
        <p:cxnSp>
          <p:nvCxnSpPr>
            <p:cNvPr id="3565" name="Google Shape;3565;p73"/>
            <p:cNvCxnSpPr/>
            <p:nvPr/>
          </p:nvCxnSpPr>
          <p:spPr>
            <a:xfrm>
              <a:off x="1408176" y="3124200"/>
              <a:ext cx="0" cy="914400"/>
            </a:xfrm>
            <a:prstGeom prst="straightConnector1">
              <a:avLst/>
            </a:prstGeom>
            <a:noFill/>
            <a:ln cap="flat" cmpd="sng" w="76200">
              <a:solidFill>
                <a:srgbClr val="2DA83C"/>
              </a:solidFill>
              <a:prstDash val="solid"/>
              <a:round/>
              <a:headEnd len="sm" w="sm" type="none"/>
              <a:tailEnd len="sm" w="sm" type="none"/>
            </a:ln>
          </p:spPr>
        </p:cxnSp>
        <p:cxnSp>
          <p:nvCxnSpPr>
            <p:cNvPr id="3566" name="Google Shape;3566;p73"/>
            <p:cNvCxnSpPr/>
            <p:nvPr/>
          </p:nvCxnSpPr>
          <p:spPr>
            <a:xfrm>
              <a:off x="1447800" y="3081528"/>
              <a:ext cx="990600" cy="0"/>
            </a:xfrm>
            <a:prstGeom prst="straightConnector1">
              <a:avLst/>
            </a:prstGeom>
            <a:noFill/>
            <a:ln cap="flat" cmpd="sng" w="76200">
              <a:solidFill>
                <a:srgbClr val="2DA83C"/>
              </a:solidFill>
              <a:prstDash val="solid"/>
              <a:round/>
              <a:headEnd len="sm" w="sm" type="none"/>
              <a:tailEnd len="sm" w="sm" type="none"/>
            </a:ln>
          </p:spPr>
        </p:cxnSp>
      </p:grpSp>
      <p:sp>
        <p:nvSpPr>
          <p:cNvPr id="3567" name="Google Shape;3567;p73"/>
          <p:cNvSpPr/>
          <p:nvPr/>
        </p:nvSpPr>
        <p:spPr>
          <a:xfrm flipH="1" rot="10800000">
            <a:off x="2286000" y="3505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68" name="Google Shape;3568;p73"/>
          <p:cNvSpPr/>
          <p:nvPr/>
        </p:nvSpPr>
        <p:spPr>
          <a:xfrm flipH="1" rot="10800000">
            <a:off x="1295400" y="53340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2" name="Shape 3572"/>
        <p:cNvGrpSpPr/>
        <p:nvPr/>
      </p:nvGrpSpPr>
      <p:grpSpPr>
        <a:xfrm>
          <a:off x="0" y="0"/>
          <a:ext cx="0" cy="0"/>
          <a:chOff x="0" y="0"/>
          <a:chExt cx="0" cy="0"/>
        </a:xfrm>
      </p:grpSpPr>
      <p:grpSp>
        <p:nvGrpSpPr>
          <p:cNvPr id="3573" name="Google Shape;3573;p74"/>
          <p:cNvGrpSpPr/>
          <p:nvPr/>
        </p:nvGrpSpPr>
        <p:grpSpPr>
          <a:xfrm>
            <a:off x="0" y="6376988"/>
            <a:ext cx="9144000" cy="557212"/>
            <a:chOff x="0" y="6324600"/>
            <a:chExt cx="9144000" cy="557212"/>
          </a:xfrm>
        </p:grpSpPr>
        <p:sp>
          <p:nvSpPr>
            <p:cNvPr id="3574" name="Google Shape;3574;p74"/>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575" name="Google Shape;3575;p74"/>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chemeClr val="lt1"/>
                  </a:solidFill>
                  <a:latin typeface="Times New Roman"/>
                  <a:ea typeface="Times New Roman"/>
                  <a:cs typeface="Times New Roman"/>
                  <a:sym typeface="Times New Roman"/>
                </a:rPr>
                <a:t>‹#›</a:t>
              </a:fld>
              <a:r>
                <a:rPr b="1" lang="en-US" sz="2400">
                  <a:solidFill>
                    <a:schemeClr val="lt1"/>
                  </a:solidFill>
                  <a:latin typeface="Times New Roman"/>
                  <a:ea typeface="Times New Roman"/>
                  <a:cs typeface="Times New Roman"/>
                  <a:sym typeface="Times New Roman"/>
                </a:rPr>
                <a:t> </a:t>
              </a:r>
              <a:endParaRPr b="1" sz="2800">
                <a:solidFill>
                  <a:schemeClr val="lt1"/>
                </a:solidFill>
                <a:latin typeface="Times New Roman"/>
                <a:ea typeface="Times New Roman"/>
                <a:cs typeface="Times New Roman"/>
                <a:sym typeface="Times New Roman"/>
              </a:endParaRPr>
            </a:p>
          </p:txBody>
        </p:sp>
      </p:grpSp>
      <p:sp>
        <p:nvSpPr>
          <p:cNvPr id="3576" name="Google Shape;3576;p74"/>
          <p:cNvSpPr/>
          <p:nvPr/>
        </p:nvSpPr>
        <p:spPr>
          <a:xfrm>
            <a:off x="609600" y="152400"/>
            <a:ext cx="8686800" cy="120015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Edge-7 has the minimum value of Cost. </a:t>
            </a:r>
            <a:endParaRPr/>
          </a:p>
          <a:p>
            <a:pPr indent="0" lvl="0" marL="0" marR="0" rtl="0" algn="l">
              <a:spcBef>
                <a:spcPts val="0"/>
              </a:spcBef>
              <a:spcAft>
                <a:spcPts val="0"/>
              </a:spcAft>
              <a:buNone/>
            </a:pPr>
            <a:r>
              <a:rPr b="1" lang="en-US" sz="2400">
                <a:solidFill>
                  <a:schemeClr val="dk1"/>
                </a:solidFill>
                <a:latin typeface="Arial"/>
                <a:ea typeface="Arial"/>
                <a:cs typeface="Arial"/>
                <a:sym typeface="Arial"/>
              </a:rPr>
              <a:t>Therefore, Edge-7 is the most significant edge in the image</a:t>
            </a:r>
            <a:endParaRPr/>
          </a:p>
        </p:txBody>
      </p:sp>
      <p:sp>
        <p:nvSpPr>
          <p:cNvPr id="3577" name="Google Shape;3577;p74"/>
          <p:cNvSpPr/>
          <p:nvPr/>
        </p:nvSpPr>
        <p:spPr>
          <a:xfrm>
            <a:off x="685800" y="1600200"/>
            <a:ext cx="83820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For Edge-7,  Let F(A) = 7 and F(B) = 0 and F(other) = 0  </a:t>
            </a:r>
            <a:endParaRPr b="1" sz="2400">
              <a:solidFill>
                <a:srgbClr val="800000"/>
              </a:solidFill>
              <a:latin typeface="Times New Roman"/>
              <a:ea typeface="Times New Roman"/>
              <a:cs typeface="Times New Roman"/>
              <a:sym typeface="Times New Roman"/>
            </a:endParaRPr>
          </a:p>
        </p:txBody>
      </p:sp>
      <p:sp>
        <p:nvSpPr>
          <p:cNvPr id="3578" name="Google Shape;3578;p74"/>
          <p:cNvSpPr/>
          <p:nvPr/>
        </p:nvSpPr>
        <p:spPr>
          <a:xfrm>
            <a:off x="54102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Output Image</a:t>
            </a:r>
            <a:endParaRPr b="1" sz="2400">
              <a:solidFill>
                <a:srgbClr val="800000"/>
              </a:solidFill>
              <a:latin typeface="Times New Roman"/>
              <a:ea typeface="Times New Roman"/>
              <a:cs typeface="Times New Roman"/>
              <a:sym typeface="Times New Roman"/>
            </a:endParaRPr>
          </a:p>
        </p:txBody>
      </p:sp>
      <p:grpSp>
        <p:nvGrpSpPr>
          <p:cNvPr id="3579" name="Google Shape;3579;p74"/>
          <p:cNvGrpSpPr/>
          <p:nvPr/>
        </p:nvGrpSpPr>
        <p:grpSpPr>
          <a:xfrm>
            <a:off x="4648200" y="2590800"/>
            <a:ext cx="3657600" cy="2895600"/>
            <a:chOff x="4648200" y="2590800"/>
            <a:chExt cx="3657600" cy="2895599"/>
          </a:xfrm>
        </p:grpSpPr>
        <p:grpSp>
          <p:nvGrpSpPr>
            <p:cNvPr id="3580" name="Google Shape;3580;p74"/>
            <p:cNvGrpSpPr/>
            <p:nvPr/>
          </p:nvGrpSpPr>
          <p:grpSpPr>
            <a:xfrm>
              <a:off x="4648200" y="2590800"/>
              <a:ext cx="3657600" cy="2895599"/>
              <a:chOff x="-76200" y="1143000"/>
              <a:chExt cx="3657600" cy="2895599"/>
            </a:xfrm>
          </p:grpSpPr>
          <p:grpSp>
            <p:nvGrpSpPr>
              <p:cNvPr id="3581" name="Google Shape;3581;p74"/>
              <p:cNvGrpSpPr/>
              <p:nvPr/>
            </p:nvGrpSpPr>
            <p:grpSpPr>
              <a:xfrm>
                <a:off x="-76200" y="1143000"/>
                <a:ext cx="3657600" cy="2895599"/>
                <a:chOff x="304800" y="1185872"/>
                <a:chExt cx="3276600" cy="2090728"/>
              </a:xfrm>
            </p:grpSpPr>
            <p:sp>
              <p:nvSpPr>
                <p:cNvPr id="3582" name="Google Shape;3582;p74"/>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583" name="Google Shape;3583;p74"/>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584" name="Google Shape;3584;p74"/>
              <p:cNvCxnSpPr/>
              <p:nvPr/>
            </p:nvCxnSpPr>
            <p:spPr>
              <a:xfrm>
                <a:off x="2395728" y="1143000"/>
                <a:ext cx="0" cy="1981200"/>
              </a:xfrm>
              <a:prstGeom prst="straightConnector1">
                <a:avLst/>
              </a:prstGeom>
              <a:noFill/>
              <a:ln cap="flat" cmpd="sng" w="76200">
                <a:solidFill>
                  <a:srgbClr val="2DA83C"/>
                </a:solidFill>
                <a:prstDash val="solid"/>
                <a:round/>
                <a:headEnd len="sm" w="sm" type="none"/>
                <a:tailEnd len="sm" w="sm" type="none"/>
              </a:ln>
            </p:spPr>
          </p:cxnSp>
          <p:cxnSp>
            <p:nvCxnSpPr>
              <p:cNvPr id="3585" name="Google Shape;3585;p74"/>
              <p:cNvCxnSpPr/>
              <p:nvPr/>
            </p:nvCxnSpPr>
            <p:spPr>
              <a:xfrm>
                <a:off x="1408176" y="3048000"/>
                <a:ext cx="0" cy="914400"/>
              </a:xfrm>
              <a:prstGeom prst="straightConnector1">
                <a:avLst/>
              </a:prstGeom>
              <a:noFill/>
              <a:ln cap="flat" cmpd="sng" w="76200">
                <a:solidFill>
                  <a:srgbClr val="2DA83C"/>
                </a:solidFill>
                <a:prstDash val="solid"/>
                <a:round/>
                <a:headEnd len="sm" w="sm" type="none"/>
                <a:tailEnd len="sm" w="sm" type="none"/>
              </a:ln>
            </p:spPr>
          </p:cxnSp>
          <p:cxnSp>
            <p:nvCxnSpPr>
              <p:cNvPr id="3586" name="Google Shape;3586;p74"/>
              <p:cNvCxnSpPr/>
              <p:nvPr/>
            </p:nvCxnSpPr>
            <p:spPr>
              <a:xfrm>
                <a:off x="1428044" y="3081527"/>
                <a:ext cx="990600" cy="0"/>
              </a:xfrm>
              <a:prstGeom prst="straightConnector1">
                <a:avLst/>
              </a:prstGeom>
              <a:noFill/>
              <a:ln cap="flat" cmpd="sng" w="76200">
                <a:solidFill>
                  <a:srgbClr val="2DA83C"/>
                </a:solidFill>
                <a:prstDash val="solid"/>
                <a:round/>
                <a:headEnd len="sm" w="sm" type="none"/>
                <a:tailEnd len="sm" w="sm" type="none"/>
              </a:ln>
            </p:spPr>
          </p:cxnSp>
        </p:grpSp>
        <p:sp>
          <p:nvSpPr>
            <p:cNvPr id="3587" name="Google Shape;3587;p74"/>
            <p:cNvSpPr/>
            <p:nvPr/>
          </p:nvSpPr>
          <p:spPr>
            <a:xfrm flipH="1" rot="10800000">
              <a:off x="7010400" y="30480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88" name="Google Shape;3588;p74"/>
            <p:cNvSpPr/>
            <p:nvPr/>
          </p:nvSpPr>
          <p:spPr>
            <a:xfrm flipH="1" rot="10800000">
              <a:off x="7010400" y="39624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89" name="Google Shape;3589;p74"/>
            <p:cNvSpPr/>
            <p:nvPr/>
          </p:nvSpPr>
          <p:spPr>
            <a:xfrm flipH="1" rot="10800000">
              <a:off x="6019800" y="4876799"/>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90" name="Google Shape;3590;p74"/>
            <p:cNvSpPr/>
            <p:nvPr/>
          </p:nvSpPr>
          <p:spPr>
            <a:xfrm rot="-5400000">
              <a:off x="6618287" y="4354512"/>
              <a:ext cx="239713" cy="427038"/>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
        <p:nvSpPr>
          <p:cNvPr id="3591" name="Google Shape;3591;p74"/>
          <p:cNvSpPr/>
          <p:nvPr/>
        </p:nvSpPr>
        <p:spPr>
          <a:xfrm>
            <a:off x="6858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Input Image</a:t>
            </a:r>
            <a:endParaRPr b="1" sz="2400">
              <a:solidFill>
                <a:srgbClr val="800000"/>
              </a:solidFill>
              <a:latin typeface="Times New Roman"/>
              <a:ea typeface="Times New Roman"/>
              <a:cs typeface="Times New Roman"/>
              <a:sym typeface="Times New Roman"/>
            </a:endParaRPr>
          </a:p>
        </p:txBody>
      </p:sp>
      <p:grpSp>
        <p:nvGrpSpPr>
          <p:cNvPr id="3592" name="Google Shape;3592;p74"/>
          <p:cNvGrpSpPr/>
          <p:nvPr/>
        </p:nvGrpSpPr>
        <p:grpSpPr>
          <a:xfrm>
            <a:off x="-76200" y="2576513"/>
            <a:ext cx="3657600" cy="2909887"/>
            <a:chOff x="-76200" y="1128889"/>
            <a:chExt cx="3657600" cy="2909710"/>
          </a:xfrm>
        </p:grpSpPr>
        <p:grpSp>
          <p:nvGrpSpPr>
            <p:cNvPr id="3593" name="Google Shape;3593;p74"/>
            <p:cNvGrpSpPr/>
            <p:nvPr/>
          </p:nvGrpSpPr>
          <p:grpSpPr>
            <a:xfrm>
              <a:off x="-76200" y="1143175"/>
              <a:ext cx="3657600" cy="2895424"/>
              <a:chOff x="304800" y="1185998"/>
              <a:chExt cx="3276600" cy="2090602"/>
            </a:xfrm>
          </p:grpSpPr>
          <p:sp>
            <p:nvSpPr>
              <p:cNvPr id="3594" name="Google Shape;3594;p74"/>
              <p:cNvSpPr txBox="1"/>
              <p:nvPr/>
            </p:nvSpPr>
            <p:spPr>
              <a:xfrm>
                <a:off x="990269" y="1185998"/>
                <a:ext cx="2591131" cy="2090602"/>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595" name="Google Shape;3595;p74"/>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596" name="Google Shape;3596;p74"/>
            <p:cNvCxnSpPr/>
            <p:nvPr/>
          </p:nvCxnSpPr>
          <p:spPr>
            <a:xfrm>
              <a:off x="2395728" y="1128889"/>
              <a:ext cx="0" cy="1981200"/>
            </a:xfrm>
            <a:prstGeom prst="straightConnector1">
              <a:avLst/>
            </a:prstGeom>
            <a:noFill/>
            <a:ln cap="flat" cmpd="sng" w="76200">
              <a:solidFill>
                <a:srgbClr val="2DA83C"/>
              </a:solidFill>
              <a:prstDash val="solid"/>
              <a:round/>
              <a:headEnd len="sm" w="sm" type="none"/>
              <a:tailEnd len="sm" w="sm" type="none"/>
            </a:ln>
          </p:spPr>
        </p:cxnSp>
        <p:grpSp>
          <p:nvGrpSpPr>
            <p:cNvPr id="3597" name="Google Shape;3597;p74"/>
            <p:cNvGrpSpPr/>
            <p:nvPr/>
          </p:nvGrpSpPr>
          <p:grpSpPr>
            <a:xfrm>
              <a:off x="2209800" y="2480846"/>
              <a:ext cx="609600" cy="338554"/>
              <a:chOff x="3747911" y="1648178"/>
              <a:chExt cx="609600" cy="338554"/>
            </a:xfrm>
          </p:grpSpPr>
          <p:sp>
            <p:nvSpPr>
              <p:cNvPr id="3598" name="Google Shape;3598;p74"/>
              <p:cNvSpPr/>
              <p:nvPr/>
            </p:nvSpPr>
            <p:spPr>
              <a:xfrm>
                <a:off x="3809824" y="1648689"/>
                <a:ext cx="381000" cy="319067"/>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99" name="Google Shape;3599;p74"/>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600" name="Google Shape;3600;p74"/>
            <p:cNvGrpSpPr/>
            <p:nvPr/>
          </p:nvGrpSpPr>
          <p:grpSpPr>
            <a:xfrm>
              <a:off x="2209800" y="1524000"/>
              <a:ext cx="609600" cy="338554"/>
              <a:chOff x="3747911" y="1648178"/>
              <a:chExt cx="609600" cy="338554"/>
            </a:xfrm>
          </p:grpSpPr>
          <p:sp>
            <p:nvSpPr>
              <p:cNvPr id="3601" name="Google Shape;3601;p74"/>
              <p:cNvSpPr/>
              <p:nvPr/>
            </p:nvSpPr>
            <p:spPr>
              <a:xfrm>
                <a:off x="3809824" y="1648330"/>
                <a:ext cx="381000" cy="319068"/>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02" name="Google Shape;3602;p74"/>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cxnSp>
          <p:nvCxnSpPr>
            <p:cNvPr id="3603" name="Google Shape;3603;p74"/>
            <p:cNvCxnSpPr/>
            <p:nvPr/>
          </p:nvCxnSpPr>
          <p:spPr>
            <a:xfrm>
              <a:off x="1408176" y="3124199"/>
              <a:ext cx="0" cy="914400"/>
            </a:xfrm>
            <a:prstGeom prst="straightConnector1">
              <a:avLst/>
            </a:prstGeom>
            <a:noFill/>
            <a:ln cap="flat" cmpd="sng" w="76200">
              <a:solidFill>
                <a:srgbClr val="2DA83C"/>
              </a:solidFill>
              <a:prstDash val="solid"/>
              <a:round/>
              <a:headEnd len="sm" w="sm" type="none"/>
              <a:tailEnd len="sm" w="sm" type="none"/>
            </a:ln>
          </p:spPr>
        </p:cxnSp>
        <p:cxnSp>
          <p:nvCxnSpPr>
            <p:cNvPr id="3604" name="Google Shape;3604;p74"/>
            <p:cNvCxnSpPr/>
            <p:nvPr/>
          </p:nvCxnSpPr>
          <p:spPr>
            <a:xfrm>
              <a:off x="1447800" y="3081585"/>
              <a:ext cx="990600" cy="0"/>
            </a:xfrm>
            <a:prstGeom prst="straightConnector1">
              <a:avLst/>
            </a:prstGeom>
            <a:noFill/>
            <a:ln cap="flat" cmpd="sng" w="76200">
              <a:solidFill>
                <a:srgbClr val="2DA83C"/>
              </a:solidFill>
              <a:prstDash val="solid"/>
              <a:round/>
              <a:headEnd len="sm" w="sm" type="none"/>
              <a:tailEnd len="sm" w="sm" type="none"/>
            </a:ln>
          </p:spPr>
        </p:cxnSp>
        <p:grpSp>
          <p:nvGrpSpPr>
            <p:cNvPr id="3605" name="Google Shape;3605;p74"/>
            <p:cNvGrpSpPr/>
            <p:nvPr/>
          </p:nvGrpSpPr>
          <p:grpSpPr>
            <a:xfrm>
              <a:off x="1752600" y="2938046"/>
              <a:ext cx="609600" cy="338554"/>
              <a:chOff x="3747911" y="1648178"/>
              <a:chExt cx="609600" cy="338554"/>
            </a:xfrm>
          </p:grpSpPr>
          <p:sp>
            <p:nvSpPr>
              <p:cNvPr id="3606" name="Google Shape;3606;p74"/>
              <p:cNvSpPr/>
              <p:nvPr/>
            </p:nvSpPr>
            <p:spPr>
              <a:xfrm>
                <a:off x="3809824" y="1648661"/>
                <a:ext cx="381000" cy="319067"/>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07" name="Google Shape;3607;p74"/>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grpSp>
          <p:nvGrpSpPr>
            <p:cNvPr id="3608" name="Google Shape;3608;p74"/>
            <p:cNvGrpSpPr/>
            <p:nvPr/>
          </p:nvGrpSpPr>
          <p:grpSpPr>
            <a:xfrm>
              <a:off x="1219200" y="3352800"/>
              <a:ext cx="609600" cy="338554"/>
              <a:chOff x="3747911" y="1648178"/>
              <a:chExt cx="609600" cy="338554"/>
            </a:xfrm>
          </p:grpSpPr>
          <p:sp>
            <p:nvSpPr>
              <p:cNvPr id="3609" name="Google Shape;3609;p74"/>
              <p:cNvSpPr/>
              <p:nvPr/>
            </p:nvSpPr>
            <p:spPr>
              <a:xfrm>
                <a:off x="3809824" y="1648219"/>
                <a:ext cx="381000" cy="319068"/>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10" name="Google Shape;3610;p74"/>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C4</a:t>
                </a:r>
                <a:endParaRPr sz="1600">
                  <a:solidFill>
                    <a:srgbClr val="9C39AC"/>
                  </a:solidFill>
                  <a:latin typeface="Times New Roman"/>
                  <a:ea typeface="Times New Roman"/>
                  <a:cs typeface="Times New Roman"/>
                  <a:sym typeface="Times New Roman"/>
                </a:endParaRPr>
              </a:p>
            </p:txBody>
          </p:sp>
        </p:grpSp>
      </p:grpSp>
      <p:sp>
        <p:nvSpPr>
          <p:cNvPr id="3611" name="Google Shape;3611;p74"/>
          <p:cNvSpPr/>
          <p:nvPr/>
        </p:nvSpPr>
        <p:spPr>
          <a:xfrm flipH="1" rot="10800000">
            <a:off x="2286000" y="3505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12" name="Google Shape;3612;p74"/>
          <p:cNvSpPr/>
          <p:nvPr/>
        </p:nvSpPr>
        <p:spPr>
          <a:xfrm flipH="1" rot="10800000">
            <a:off x="1295400" y="53340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0"/>
          <p:cNvSpPr txBox="1"/>
          <p:nvPr>
            <p:ph idx="1" type="body"/>
          </p:nvPr>
        </p:nvSpPr>
        <p:spPr>
          <a:xfrm>
            <a:off x="381000" y="304800"/>
            <a:ext cx="8229600" cy="40386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C00000"/>
              </a:buClr>
              <a:buSzPts val="3200"/>
              <a:buFont typeface="Arial"/>
              <a:buNone/>
            </a:pPr>
            <a:r>
              <a:rPr lang="en-US">
                <a:solidFill>
                  <a:srgbClr val="C00000"/>
                </a:solidFill>
              </a:rPr>
              <a:t>[ I ]  Segmentation using Discontinuity Property:</a:t>
            </a:r>
            <a:endParaRPr/>
          </a:p>
          <a:p>
            <a:pPr indent="-450850" lvl="0" marL="1028700" rtl="0" algn="l">
              <a:spcBef>
                <a:spcPts val="200"/>
              </a:spcBef>
              <a:spcAft>
                <a:spcPts val="0"/>
              </a:spcAft>
              <a:buClr>
                <a:schemeClr val="dk1"/>
              </a:buClr>
              <a:buSzPts val="1000"/>
              <a:buNone/>
            </a:pPr>
            <a:r>
              <a:t/>
            </a:r>
            <a:endParaRPr sz="1000">
              <a:solidFill>
                <a:srgbClr val="C00000"/>
              </a:solidFill>
              <a:latin typeface="Cambria"/>
              <a:ea typeface="Cambria"/>
              <a:cs typeface="Cambria"/>
              <a:sym typeface="Cambria"/>
            </a:endParaRPr>
          </a:p>
          <a:p>
            <a:pPr indent="-514350" lvl="0" marL="1028700" rtl="0" algn="l">
              <a:spcBef>
                <a:spcPts val="560"/>
              </a:spcBef>
              <a:spcAft>
                <a:spcPts val="0"/>
              </a:spcAft>
              <a:buClr>
                <a:srgbClr val="000099"/>
              </a:buClr>
              <a:buSzPts val="2800"/>
              <a:buChar char="•"/>
            </a:pPr>
            <a:r>
              <a:rPr lang="en-US" sz="2800">
                <a:solidFill>
                  <a:srgbClr val="000099"/>
                </a:solidFill>
                <a:latin typeface="Arial"/>
                <a:ea typeface="Arial"/>
                <a:cs typeface="Arial"/>
                <a:sym typeface="Arial"/>
              </a:rPr>
              <a:t>In this category, image is partitioned into different parts or objects based on abrupt changes in gray level. </a:t>
            </a:r>
            <a:endParaRPr/>
          </a:p>
          <a:p>
            <a:pPr indent="-450850" lvl="0" marL="1028700" rtl="0" algn="l">
              <a:spcBef>
                <a:spcPts val="200"/>
              </a:spcBef>
              <a:spcAft>
                <a:spcPts val="0"/>
              </a:spcAft>
              <a:buClr>
                <a:schemeClr val="dk1"/>
              </a:buClr>
              <a:buSzPts val="1000"/>
              <a:buNone/>
            </a:pPr>
            <a:r>
              <a:t/>
            </a:r>
            <a:endParaRPr sz="1000">
              <a:latin typeface="Times New Roman"/>
              <a:ea typeface="Times New Roman"/>
              <a:cs typeface="Times New Roman"/>
              <a:sym typeface="Times New Roman"/>
            </a:endParaRPr>
          </a:p>
          <a:p>
            <a:pPr indent="-514350" lvl="0" marL="1028700" rtl="0" algn="l">
              <a:spcBef>
                <a:spcPts val="640"/>
              </a:spcBef>
              <a:spcAft>
                <a:spcPts val="0"/>
              </a:spcAft>
              <a:buClr>
                <a:schemeClr val="dk1"/>
              </a:buClr>
              <a:buSzPts val="3200"/>
              <a:buChar char="•"/>
            </a:pPr>
            <a:r>
              <a:rPr lang="en-US">
                <a:latin typeface="Times New Roman"/>
                <a:ea typeface="Times New Roman"/>
                <a:cs typeface="Times New Roman"/>
                <a:sym typeface="Times New Roman"/>
              </a:rPr>
              <a:t>This involves detection of  isolated </a:t>
            </a:r>
            <a:r>
              <a:rPr b="1" lang="en-US">
                <a:latin typeface="Times New Roman"/>
                <a:ea typeface="Times New Roman"/>
                <a:cs typeface="Times New Roman"/>
                <a:sym typeface="Times New Roman"/>
              </a:rPr>
              <a:t> </a:t>
            </a:r>
            <a:r>
              <a:rPr b="1" lang="en-US">
                <a:solidFill>
                  <a:srgbClr val="C00000"/>
                </a:solidFill>
                <a:latin typeface="Times New Roman"/>
                <a:ea typeface="Times New Roman"/>
                <a:cs typeface="Times New Roman"/>
                <a:sym typeface="Times New Roman"/>
              </a:rPr>
              <a:t>POINTs</a:t>
            </a:r>
            <a:r>
              <a:rPr lang="en-US">
                <a:solidFill>
                  <a:srgbClr val="C00000"/>
                </a:solidFill>
                <a:latin typeface="Times New Roman"/>
                <a:ea typeface="Times New Roman"/>
                <a:cs typeface="Times New Roman"/>
                <a:sym typeface="Times New Roman"/>
              </a:rPr>
              <a:t> </a:t>
            </a:r>
            <a:r>
              <a:rPr lang="en-US">
                <a:latin typeface="Times New Roman"/>
                <a:ea typeface="Times New Roman"/>
                <a:cs typeface="Times New Roman"/>
                <a:sym typeface="Times New Roman"/>
              </a:rPr>
              <a:t>and  </a:t>
            </a:r>
            <a:r>
              <a:rPr b="1" lang="en-US">
                <a:solidFill>
                  <a:srgbClr val="660066"/>
                </a:solidFill>
                <a:latin typeface="Times New Roman"/>
                <a:ea typeface="Times New Roman"/>
                <a:cs typeface="Times New Roman"/>
                <a:sym typeface="Times New Roman"/>
              </a:rPr>
              <a:t>LINEs</a:t>
            </a:r>
            <a:r>
              <a:rPr lang="en-US">
                <a:solidFill>
                  <a:srgbClr val="660066"/>
                </a:solidFill>
                <a:latin typeface="Times New Roman"/>
                <a:ea typeface="Times New Roman"/>
                <a:cs typeface="Times New Roman"/>
                <a:sym typeface="Times New Roman"/>
              </a:rPr>
              <a:t> </a:t>
            </a:r>
            <a:r>
              <a:rPr lang="en-US">
                <a:latin typeface="Times New Roman"/>
                <a:ea typeface="Times New Roman"/>
                <a:cs typeface="Times New Roman"/>
                <a:sym typeface="Times New Roman"/>
              </a:rPr>
              <a:t>and   </a:t>
            </a:r>
            <a:r>
              <a:rPr b="1" lang="en-US">
                <a:solidFill>
                  <a:srgbClr val="003300"/>
                </a:solidFill>
                <a:latin typeface="Times New Roman"/>
                <a:ea typeface="Times New Roman"/>
                <a:cs typeface="Times New Roman"/>
                <a:sym typeface="Times New Roman"/>
              </a:rPr>
              <a:t>EDGEs </a:t>
            </a:r>
            <a:r>
              <a:rPr b="1" lang="en-US">
                <a:latin typeface="Times New Roman"/>
                <a:ea typeface="Times New Roman"/>
                <a:cs typeface="Times New Roman"/>
                <a:sym typeface="Times New Roman"/>
              </a:rPr>
              <a:t> </a:t>
            </a:r>
            <a:r>
              <a:rPr lang="en-US">
                <a:latin typeface="Times New Roman"/>
                <a:ea typeface="Times New Roman"/>
                <a:cs typeface="Times New Roman"/>
                <a:sym typeface="Times New Roman"/>
              </a:rPr>
              <a:t>in the image.</a:t>
            </a:r>
            <a:r>
              <a:rPr lang="en-US" sz="2800">
                <a:solidFill>
                  <a:srgbClr val="002060"/>
                </a:solidFill>
                <a:latin typeface="Times New Roman"/>
                <a:ea typeface="Times New Roman"/>
                <a:cs typeface="Times New Roman"/>
                <a:sym typeface="Times New Roman"/>
              </a:rPr>
              <a:t>  </a:t>
            </a:r>
            <a:endParaRPr/>
          </a:p>
          <a:p>
            <a:pPr indent="-336550" lvl="0" marL="1028700" rtl="0" algn="l">
              <a:spcBef>
                <a:spcPts val="560"/>
              </a:spcBef>
              <a:spcAft>
                <a:spcPts val="0"/>
              </a:spcAft>
              <a:buClr>
                <a:schemeClr val="dk1"/>
              </a:buClr>
              <a:buSzPts val="2800"/>
              <a:buNone/>
            </a:pPr>
            <a:r>
              <a:t/>
            </a:r>
            <a:endParaRPr sz="2800">
              <a:latin typeface="Times New Roman"/>
              <a:ea typeface="Times New Roman"/>
              <a:cs typeface="Times New Roman"/>
              <a:sym typeface="Times New Roman"/>
            </a:endParaRPr>
          </a:p>
        </p:txBody>
      </p:sp>
      <p:grpSp>
        <p:nvGrpSpPr>
          <p:cNvPr id="222" name="Google Shape;222;p30"/>
          <p:cNvGrpSpPr/>
          <p:nvPr/>
        </p:nvGrpSpPr>
        <p:grpSpPr>
          <a:xfrm>
            <a:off x="0" y="6376988"/>
            <a:ext cx="9144000" cy="557212"/>
            <a:chOff x="0" y="6324600"/>
            <a:chExt cx="9144000" cy="557212"/>
          </a:xfrm>
        </p:grpSpPr>
        <p:sp>
          <p:nvSpPr>
            <p:cNvPr id="223" name="Google Shape;223;p30"/>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224" name="Google Shape;224;p30"/>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6" name="Shape 3616"/>
        <p:cNvGrpSpPr/>
        <p:nvPr/>
      </p:nvGrpSpPr>
      <p:grpSpPr>
        <a:xfrm>
          <a:off x="0" y="0"/>
          <a:ext cx="0" cy="0"/>
          <a:chOff x="0" y="0"/>
          <a:chExt cx="0" cy="0"/>
        </a:xfrm>
      </p:grpSpPr>
      <p:grpSp>
        <p:nvGrpSpPr>
          <p:cNvPr id="3617" name="Google Shape;3617;p75"/>
          <p:cNvGrpSpPr/>
          <p:nvPr/>
        </p:nvGrpSpPr>
        <p:grpSpPr>
          <a:xfrm>
            <a:off x="0" y="6376988"/>
            <a:ext cx="9144000" cy="557212"/>
            <a:chOff x="0" y="6324600"/>
            <a:chExt cx="9144000" cy="557212"/>
          </a:xfrm>
        </p:grpSpPr>
        <p:sp>
          <p:nvSpPr>
            <p:cNvPr id="3618" name="Google Shape;3618;p75"/>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619" name="Google Shape;3619;p75"/>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chemeClr val="lt1"/>
                  </a:solidFill>
                  <a:latin typeface="Times New Roman"/>
                  <a:ea typeface="Times New Roman"/>
                  <a:cs typeface="Times New Roman"/>
                  <a:sym typeface="Times New Roman"/>
                </a:rPr>
                <a:t>‹#›</a:t>
              </a:fld>
              <a:r>
                <a:rPr b="1" lang="en-US" sz="2400">
                  <a:solidFill>
                    <a:schemeClr val="lt1"/>
                  </a:solidFill>
                  <a:latin typeface="Times New Roman"/>
                  <a:ea typeface="Times New Roman"/>
                  <a:cs typeface="Times New Roman"/>
                  <a:sym typeface="Times New Roman"/>
                </a:rPr>
                <a:t> </a:t>
              </a:r>
              <a:endParaRPr b="1" sz="2800">
                <a:solidFill>
                  <a:schemeClr val="lt1"/>
                </a:solidFill>
                <a:latin typeface="Times New Roman"/>
                <a:ea typeface="Times New Roman"/>
                <a:cs typeface="Times New Roman"/>
                <a:sym typeface="Times New Roman"/>
              </a:endParaRPr>
            </a:p>
          </p:txBody>
        </p:sp>
      </p:grpSp>
      <p:sp>
        <p:nvSpPr>
          <p:cNvPr id="3620" name="Google Shape;3620;p75"/>
          <p:cNvSpPr/>
          <p:nvPr/>
        </p:nvSpPr>
        <p:spPr>
          <a:xfrm>
            <a:off x="609600" y="152400"/>
            <a:ext cx="8686800" cy="120015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Edge-7 has the minimum value of Cost. </a:t>
            </a:r>
            <a:endParaRPr/>
          </a:p>
          <a:p>
            <a:pPr indent="0" lvl="0" marL="0" marR="0" rtl="0" algn="l">
              <a:spcBef>
                <a:spcPts val="0"/>
              </a:spcBef>
              <a:spcAft>
                <a:spcPts val="0"/>
              </a:spcAft>
              <a:buNone/>
            </a:pPr>
            <a:r>
              <a:rPr b="1" lang="en-US" sz="2400">
                <a:solidFill>
                  <a:schemeClr val="dk1"/>
                </a:solidFill>
                <a:latin typeface="Arial"/>
                <a:ea typeface="Arial"/>
                <a:cs typeface="Arial"/>
                <a:sym typeface="Arial"/>
              </a:rPr>
              <a:t>Therefore, Edge-7 is the most significant edge in the image</a:t>
            </a:r>
            <a:endParaRPr/>
          </a:p>
        </p:txBody>
      </p:sp>
      <p:sp>
        <p:nvSpPr>
          <p:cNvPr id="3621" name="Google Shape;3621;p75"/>
          <p:cNvSpPr/>
          <p:nvPr/>
        </p:nvSpPr>
        <p:spPr>
          <a:xfrm>
            <a:off x="685800" y="1600200"/>
            <a:ext cx="83820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For Edge-7,  Let F(A) = 7 and F(B) = 0 and F(other) = 0  </a:t>
            </a:r>
            <a:endParaRPr b="1" sz="2400">
              <a:solidFill>
                <a:srgbClr val="800000"/>
              </a:solidFill>
              <a:latin typeface="Times New Roman"/>
              <a:ea typeface="Times New Roman"/>
              <a:cs typeface="Times New Roman"/>
              <a:sym typeface="Times New Roman"/>
            </a:endParaRPr>
          </a:p>
        </p:txBody>
      </p:sp>
      <p:sp>
        <p:nvSpPr>
          <p:cNvPr id="3622" name="Google Shape;3622;p75"/>
          <p:cNvSpPr/>
          <p:nvPr/>
        </p:nvSpPr>
        <p:spPr>
          <a:xfrm>
            <a:off x="6858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Input Image</a:t>
            </a:r>
            <a:endParaRPr b="1" sz="2400">
              <a:solidFill>
                <a:srgbClr val="800000"/>
              </a:solidFill>
              <a:latin typeface="Times New Roman"/>
              <a:ea typeface="Times New Roman"/>
              <a:cs typeface="Times New Roman"/>
              <a:sym typeface="Times New Roman"/>
            </a:endParaRPr>
          </a:p>
        </p:txBody>
      </p:sp>
      <p:grpSp>
        <p:nvGrpSpPr>
          <p:cNvPr id="3623" name="Google Shape;3623;p75"/>
          <p:cNvGrpSpPr/>
          <p:nvPr/>
        </p:nvGrpSpPr>
        <p:grpSpPr>
          <a:xfrm>
            <a:off x="-76200" y="2576513"/>
            <a:ext cx="3657600" cy="2909887"/>
            <a:chOff x="-76200" y="1128889"/>
            <a:chExt cx="3657600" cy="2909710"/>
          </a:xfrm>
        </p:grpSpPr>
        <p:grpSp>
          <p:nvGrpSpPr>
            <p:cNvPr id="3624" name="Google Shape;3624;p75"/>
            <p:cNvGrpSpPr/>
            <p:nvPr/>
          </p:nvGrpSpPr>
          <p:grpSpPr>
            <a:xfrm>
              <a:off x="-76200" y="1143175"/>
              <a:ext cx="3657600" cy="2895424"/>
              <a:chOff x="304800" y="1185998"/>
              <a:chExt cx="3276600" cy="2090602"/>
            </a:xfrm>
          </p:grpSpPr>
          <p:sp>
            <p:nvSpPr>
              <p:cNvPr id="3625" name="Google Shape;3625;p75"/>
              <p:cNvSpPr txBox="1"/>
              <p:nvPr/>
            </p:nvSpPr>
            <p:spPr>
              <a:xfrm>
                <a:off x="990269" y="1185998"/>
                <a:ext cx="2591131" cy="2090602"/>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626" name="Google Shape;3626;p75"/>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627" name="Google Shape;3627;p75"/>
            <p:cNvCxnSpPr/>
            <p:nvPr/>
          </p:nvCxnSpPr>
          <p:spPr>
            <a:xfrm>
              <a:off x="2395728" y="1128889"/>
              <a:ext cx="0" cy="1981200"/>
            </a:xfrm>
            <a:prstGeom prst="straightConnector1">
              <a:avLst/>
            </a:prstGeom>
            <a:noFill/>
            <a:ln cap="flat" cmpd="sng" w="76200">
              <a:solidFill>
                <a:srgbClr val="2DA83C"/>
              </a:solidFill>
              <a:prstDash val="solid"/>
              <a:round/>
              <a:headEnd len="sm" w="sm" type="none"/>
              <a:tailEnd len="sm" w="sm" type="none"/>
            </a:ln>
          </p:spPr>
        </p:cxnSp>
        <p:grpSp>
          <p:nvGrpSpPr>
            <p:cNvPr id="3628" name="Google Shape;3628;p75"/>
            <p:cNvGrpSpPr/>
            <p:nvPr/>
          </p:nvGrpSpPr>
          <p:grpSpPr>
            <a:xfrm>
              <a:off x="2209800" y="2480846"/>
              <a:ext cx="609600" cy="338554"/>
              <a:chOff x="3747911" y="1648178"/>
              <a:chExt cx="609600" cy="338554"/>
            </a:xfrm>
          </p:grpSpPr>
          <p:sp>
            <p:nvSpPr>
              <p:cNvPr id="3629" name="Google Shape;3629;p75"/>
              <p:cNvSpPr/>
              <p:nvPr/>
            </p:nvSpPr>
            <p:spPr>
              <a:xfrm>
                <a:off x="3809824" y="1648689"/>
                <a:ext cx="381000" cy="319067"/>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30" name="Google Shape;3630;p75"/>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631" name="Google Shape;3631;p75"/>
            <p:cNvGrpSpPr/>
            <p:nvPr/>
          </p:nvGrpSpPr>
          <p:grpSpPr>
            <a:xfrm>
              <a:off x="2209800" y="1524000"/>
              <a:ext cx="609600" cy="338554"/>
              <a:chOff x="3747911" y="1648178"/>
              <a:chExt cx="609600" cy="338554"/>
            </a:xfrm>
          </p:grpSpPr>
          <p:sp>
            <p:nvSpPr>
              <p:cNvPr id="3632" name="Google Shape;3632;p75"/>
              <p:cNvSpPr/>
              <p:nvPr/>
            </p:nvSpPr>
            <p:spPr>
              <a:xfrm>
                <a:off x="3809824" y="1648330"/>
                <a:ext cx="381000" cy="319068"/>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33" name="Google Shape;3633;p75"/>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cxnSp>
          <p:nvCxnSpPr>
            <p:cNvPr id="3634" name="Google Shape;3634;p75"/>
            <p:cNvCxnSpPr/>
            <p:nvPr/>
          </p:nvCxnSpPr>
          <p:spPr>
            <a:xfrm>
              <a:off x="1408176" y="3124199"/>
              <a:ext cx="0" cy="914400"/>
            </a:xfrm>
            <a:prstGeom prst="straightConnector1">
              <a:avLst/>
            </a:prstGeom>
            <a:noFill/>
            <a:ln cap="flat" cmpd="sng" w="76200">
              <a:solidFill>
                <a:srgbClr val="2DA83C"/>
              </a:solidFill>
              <a:prstDash val="solid"/>
              <a:round/>
              <a:headEnd len="sm" w="sm" type="none"/>
              <a:tailEnd len="sm" w="sm" type="none"/>
            </a:ln>
          </p:spPr>
        </p:cxnSp>
        <p:cxnSp>
          <p:nvCxnSpPr>
            <p:cNvPr id="3635" name="Google Shape;3635;p75"/>
            <p:cNvCxnSpPr/>
            <p:nvPr/>
          </p:nvCxnSpPr>
          <p:spPr>
            <a:xfrm>
              <a:off x="1447800" y="3081585"/>
              <a:ext cx="990600" cy="0"/>
            </a:xfrm>
            <a:prstGeom prst="straightConnector1">
              <a:avLst/>
            </a:prstGeom>
            <a:noFill/>
            <a:ln cap="flat" cmpd="sng" w="76200">
              <a:solidFill>
                <a:srgbClr val="2DA83C"/>
              </a:solidFill>
              <a:prstDash val="solid"/>
              <a:round/>
              <a:headEnd len="sm" w="sm" type="none"/>
              <a:tailEnd len="sm" w="sm" type="none"/>
            </a:ln>
          </p:spPr>
        </p:cxnSp>
        <p:grpSp>
          <p:nvGrpSpPr>
            <p:cNvPr id="3636" name="Google Shape;3636;p75"/>
            <p:cNvGrpSpPr/>
            <p:nvPr/>
          </p:nvGrpSpPr>
          <p:grpSpPr>
            <a:xfrm>
              <a:off x="1752600" y="2938046"/>
              <a:ext cx="609600" cy="338554"/>
              <a:chOff x="3747911" y="1648178"/>
              <a:chExt cx="609600" cy="338554"/>
            </a:xfrm>
          </p:grpSpPr>
          <p:sp>
            <p:nvSpPr>
              <p:cNvPr id="3637" name="Google Shape;3637;p75"/>
              <p:cNvSpPr/>
              <p:nvPr/>
            </p:nvSpPr>
            <p:spPr>
              <a:xfrm>
                <a:off x="3809824" y="1648661"/>
                <a:ext cx="381000" cy="319067"/>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38" name="Google Shape;3638;p75"/>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grpSp>
          <p:nvGrpSpPr>
            <p:cNvPr id="3639" name="Google Shape;3639;p75"/>
            <p:cNvGrpSpPr/>
            <p:nvPr/>
          </p:nvGrpSpPr>
          <p:grpSpPr>
            <a:xfrm>
              <a:off x="1219200" y="3352800"/>
              <a:ext cx="609600" cy="338554"/>
              <a:chOff x="3747911" y="1648178"/>
              <a:chExt cx="609600" cy="338554"/>
            </a:xfrm>
          </p:grpSpPr>
          <p:sp>
            <p:nvSpPr>
              <p:cNvPr id="3640" name="Google Shape;3640;p75"/>
              <p:cNvSpPr/>
              <p:nvPr/>
            </p:nvSpPr>
            <p:spPr>
              <a:xfrm>
                <a:off x="3809824" y="1648219"/>
                <a:ext cx="381000" cy="319068"/>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41" name="Google Shape;3641;p75"/>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C4</a:t>
                </a:r>
                <a:endParaRPr sz="1600">
                  <a:solidFill>
                    <a:srgbClr val="9C39AC"/>
                  </a:solidFill>
                  <a:latin typeface="Times New Roman"/>
                  <a:ea typeface="Times New Roman"/>
                  <a:cs typeface="Times New Roman"/>
                  <a:sym typeface="Times New Roman"/>
                </a:endParaRPr>
              </a:p>
            </p:txBody>
          </p:sp>
        </p:grpSp>
      </p:grpSp>
      <p:sp>
        <p:nvSpPr>
          <p:cNvPr id="3642" name="Google Shape;3642;p75"/>
          <p:cNvSpPr/>
          <p:nvPr/>
        </p:nvSpPr>
        <p:spPr>
          <a:xfrm flipH="1" rot="10800000">
            <a:off x="2286000" y="3505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43" name="Google Shape;3643;p75"/>
          <p:cNvSpPr/>
          <p:nvPr/>
        </p:nvSpPr>
        <p:spPr>
          <a:xfrm flipH="1" rot="10800000">
            <a:off x="1295400" y="53340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44" name="Google Shape;3644;p75"/>
          <p:cNvSpPr/>
          <p:nvPr/>
        </p:nvSpPr>
        <p:spPr>
          <a:xfrm>
            <a:off x="54102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Output Image</a:t>
            </a:r>
            <a:endParaRPr b="1" sz="2400">
              <a:solidFill>
                <a:srgbClr val="800000"/>
              </a:solidFill>
              <a:latin typeface="Times New Roman"/>
              <a:ea typeface="Times New Roman"/>
              <a:cs typeface="Times New Roman"/>
              <a:sym typeface="Times New Roman"/>
            </a:endParaRPr>
          </a:p>
        </p:txBody>
      </p:sp>
      <p:grpSp>
        <p:nvGrpSpPr>
          <p:cNvPr id="3645" name="Google Shape;3645;p75"/>
          <p:cNvGrpSpPr/>
          <p:nvPr/>
        </p:nvGrpSpPr>
        <p:grpSpPr>
          <a:xfrm>
            <a:off x="4575175" y="2590800"/>
            <a:ext cx="3654425" cy="2895600"/>
            <a:chOff x="4648200" y="2590800"/>
            <a:chExt cx="3654425" cy="2895600"/>
          </a:xfrm>
        </p:grpSpPr>
        <p:grpSp>
          <p:nvGrpSpPr>
            <p:cNvPr id="3646" name="Google Shape;3646;p75"/>
            <p:cNvGrpSpPr/>
            <p:nvPr/>
          </p:nvGrpSpPr>
          <p:grpSpPr>
            <a:xfrm>
              <a:off x="4648200" y="2590800"/>
              <a:ext cx="3654425" cy="2895600"/>
              <a:chOff x="-76200" y="1143000"/>
              <a:chExt cx="3654425" cy="2895600"/>
            </a:xfrm>
          </p:grpSpPr>
          <p:grpSp>
            <p:nvGrpSpPr>
              <p:cNvPr id="3647" name="Google Shape;3647;p75"/>
              <p:cNvGrpSpPr/>
              <p:nvPr/>
            </p:nvGrpSpPr>
            <p:grpSpPr>
              <a:xfrm>
                <a:off x="-76200" y="1143000"/>
                <a:ext cx="3654425" cy="2895600"/>
                <a:chOff x="304800" y="1185872"/>
                <a:chExt cx="3273756" cy="2090729"/>
              </a:xfrm>
            </p:grpSpPr>
            <p:sp>
              <p:nvSpPr>
                <p:cNvPr id="3648" name="Google Shape;3648;p75"/>
                <p:cNvSpPr txBox="1"/>
                <p:nvPr/>
              </p:nvSpPr>
              <p:spPr>
                <a:xfrm>
                  <a:off x="987425" y="1185872"/>
                  <a:ext cx="2591131" cy="2090729"/>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a:t>
                  </a:r>
                  <a:r>
                    <a:rPr b="1" lang="en-US" sz="2800">
                      <a:solidFill>
                        <a:srgbClr val="FF6600"/>
                      </a:solidFill>
                      <a:latin typeface="Calibri"/>
                      <a:ea typeface="Calibri"/>
                      <a:cs typeface="Calibri"/>
                      <a:sym typeface="Calibri"/>
                    </a:rPr>
                    <a:t>7</a:t>
                  </a:r>
                  <a:r>
                    <a:rPr b="1" lang="en-US" sz="2800">
                      <a:solidFill>
                        <a:schemeClr val="dk1"/>
                      </a:solidFill>
                      <a:latin typeface="Calibri"/>
                      <a:ea typeface="Calibri"/>
                      <a:cs typeface="Calibri"/>
                      <a:sym typeface="Calibri"/>
                    </a:rPr>
                    <a:t>          </a:t>
                  </a:r>
                  <a:r>
                    <a:rPr b="1" lang="en-US" sz="2800">
                      <a:solidFill>
                        <a:srgbClr val="0000FF"/>
                      </a:solidFill>
                      <a:latin typeface="Calibri"/>
                      <a:ea typeface="Calibri"/>
                      <a:cs typeface="Calibri"/>
                      <a:sym typeface="Calibri"/>
                    </a:rPr>
                    <a:t>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a:t>
                  </a:r>
                  <a:r>
                    <a:rPr b="1" lang="en-US" sz="2800">
                      <a:solidFill>
                        <a:srgbClr val="FF6600"/>
                      </a:solidFill>
                      <a:latin typeface="Calibri"/>
                      <a:ea typeface="Calibri"/>
                      <a:cs typeface="Calibri"/>
                      <a:sym typeface="Calibri"/>
                    </a:rPr>
                    <a:t>7</a:t>
                  </a:r>
                  <a:r>
                    <a:rPr b="1" lang="en-US" sz="2800">
                      <a:solidFill>
                        <a:schemeClr val="dk1"/>
                      </a:solidFill>
                      <a:latin typeface="Calibri"/>
                      <a:ea typeface="Calibri"/>
                      <a:cs typeface="Calibri"/>
                      <a:sym typeface="Calibri"/>
                    </a:rPr>
                    <a:t>          </a:t>
                  </a:r>
                  <a:r>
                    <a:rPr b="1" lang="en-US" sz="2800">
                      <a:solidFill>
                        <a:srgbClr val="0000FF"/>
                      </a:solidFill>
                      <a:latin typeface="Calibri"/>
                      <a:ea typeface="Calibri"/>
                      <a:cs typeface="Calibri"/>
                      <a:sym typeface="Calibri"/>
                    </a:rPr>
                    <a:t>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a:t>
                  </a:r>
                  <a:r>
                    <a:rPr b="1" lang="en-US" sz="2800">
                      <a:solidFill>
                        <a:srgbClr val="FF6600"/>
                      </a:solidFill>
                      <a:latin typeface="Calibri"/>
                      <a:ea typeface="Calibri"/>
                      <a:cs typeface="Calibri"/>
                      <a:sym typeface="Calibri"/>
                    </a:rPr>
                    <a:t>7</a:t>
                  </a:r>
                  <a:r>
                    <a:rPr b="1" lang="en-US" sz="2800">
                      <a:solidFill>
                        <a:schemeClr val="dk1"/>
                      </a:solidFill>
                      <a:latin typeface="Calibri"/>
                      <a:ea typeface="Calibri"/>
                      <a:cs typeface="Calibri"/>
                      <a:sym typeface="Calibri"/>
                    </a:rPr>
                    <a:t>          </a:t>
                  </a:r>
                  <a:r>
                    <a:rPr b="1" lang="en-US" sz="2800">
                      <a:solidFill>
                        <a:srgbClr val="0000FF"/>
                      </a:solidFill>
                      <a:latin typeface="Calibri"/>
                      <a:ea typeface="Calibri"/>
                      <a:cs typeface="Calibri"/>
                      <a:sym typeface="Calibri"/>
                    </a:rPr>
                    <a:t>1</a:t>
                  </a:r>
                  <a:r>
                    <a:rPr b="1" lang="en-US" sz="2800">
                      <a:solidFill>
                        <a:schemeClr val="dk1"/>
                      </a:solidFill>
                      <a:latin typeface="Calibri"/>
                      <a:ea typeface="Calibri"/>
                      <a:cs typeface="Calibri"/>
                      <a:sym typeface="Calibri"/>
                    </a:rPr>
                    <a:t>          3 </a:t>
                  </a:r>
                  <a:endParaRPr/>
                </a:p>
              </p:txBody>
            </p:sp>
            <p:sp>
              <p:nvSpPr>
                <p:cNvPr id="3649" name="Google Shape;3649;p75"/>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650" name="Google Shape;3650;p75"/>
              <p:cNvCxnSpPr/>
              <p:nvPr/>
            </p:nvCxnSpPr>
            <p:spPr>
              <a:xfrm>
                <a:off x="2395601" y="1143000"/>
                <a:ext cx="0" cy="1981200"/>
              </a:xfrm>
              <a:prstGeom prst="straightConnector1">
                <a:avLst/>
              </a:prstGeom>
              <a:noFill/>
              <a:ln cap="flat" cmpd="sng" w="76200">
                <a:solidFill>
                  <a:srgbClr val="2DA83C"/>
                </a:solidFill>
                <a:prstDash val="solid"/>
                <a:round/>
                <a:headEnd len="sm" w="sm" type="none"/>
                <a:tailEnd len="sm" w="sm" type="none"/>
              </a:ln>
            </p:spPr>
          </p:cxnSp>
          <p:cxnSp>
            <p:nvCxnSpPr>
              <p:cNvPr id="3651" name="Google Shape;3651;p75"/>
              <p:cNvCxnSpPr/>
              <p:nvPr/>
            </p:nvCxnSpPr>
            <p:spPr>
              <a:xfrm>
                <a:off x="1401953" y="3124200"/>
                <a:ext cx="0" cy="914400"/>
              </a:xfrm>
              <a:prstGeom prst="straightConnector1">
                <a:avLst/>
              </a:prstGeom>
              <a:noFill/>
              <a:ln cap="flat" cmpd="sng" w="76200">
                <a:solidFill>
                  <a:srgbClr val="2DA83C"/>
                </a:solidFill>
                <a:prstDash val="solid"/>
                <a:round/>
                <a:headEnd len="sm" w="sm" type="none"/>
                <a:tailEnd len="sm" w="sm" type="none"/>
              </a:ln>
            </p:spPr>
          </p:cxnSp>
          <p:cxnSp>
            <p:nvCxnSpPr>
              <p:cNvPr id="3652" name="Google Shape;3652;p75"/>
              <p:cNvCxnSpPr/>
              <p:nvPr/>
            </p:nvCxnSpPr>
            <p:spPr>
              <a:xfrm>
                <a:off x="1428044" y="3081528"/>
                <a:ext cx="990600" cy="0"/>
              </a:xfrm>
              <a:prstGeom prst="straightConnector1">
                <a:avLst/>
              </a:prstGeom>
              <a:noFill/>
              <a:ln cap="flat" cmpd="sng" w="76200">
                <a:solidFill>
                  <a:srgbClr val="2DA83C"/>
                </a:solidFill>
                <a:prstDash val="solid"/>
                <a:round/>
                <a:headEnd len="sm" w="sm" type="none"/>
                <a:tailEnd len="sm" w="sm" type="none"/>
              </a:ln>
            </p:spPr>
          </p:cxnSp>
        </p:grpSp>
        <p:sp>
          <p:nvSpPr>
            <p:cNvPr id="3653" name="Google Shape;3653;p75"/>
            <p:cNvSpPr/>
            <p:nvPr/>
          </p:nvSpPr>
          <p:spPr>
            <a:xfrm flipH="1" rot="10800000">
              <a:off x="7010400" y="30480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54" name="Google Shape;3654;p75"/>
            <p:cNvSpPr/>
            <p:nvPr/>
          </p:nvSpPr>
          <p:spPr>
            <a:xfrm flipH="1" rot="10800000">
              <a:off x="7010400" y="39624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55" name="Google Shape;3655;p75"/>
            <p:cNvSpPr/>
            <p:nvPr/>
          </p:nvSpPr>
          <p:spPr>
            <a:xfrm flipH="1" rot="10800000">
              <a:off x="6019800" y="48768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56" name="Google Shape;3656;p75"/>
            <p:cNvSpPr/>
            <p:nvPr/>
          </p:nvSpPr>
          <p:spPr>
            <a:xfrm rot="-5400000">
              <a:off x="6618287" y="4354513"/>
              <a:ext cx="239713" cy="427038"/>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0" name="Shape 3660"/>
        <p:cNvGrpSpPr/>
        <p:nvPr/>
      </p:nvGrpSpPr>
      <p:grpSpPr>
        <a:xfrm>
          <a:off x="0" y="0"/>
          <a:ext cx="0" cy="0"/>
          <a:chOff x="0" y="0"/>
          <a:chExt cx="0" cy="0"/>
        </a:xfrm>
      </p:grpSpPr>
      <p:grpSp>
        <p:nvGrpSpPr>
          <p:cNvPr id="3661" name="Google Shape;3661;p76"/>
          <p:cNvGrpSpPr/>
          <p:nvPr/>
        </p:nvGrpSpPr>
        <p:grpSpPr>
          <a:xfrm>
            <a:off x="0" y="6376988"/>
            <a:ext cx="9144000" cy="557212"/>
            <a:chOff x="0" y="6324600"/>
            <a:chExt cx="9144000" cy="557212"/>
          </a:xfrm>
        </p:grpSpPr>
        <p:sp>
          <p:nvSpPr>
            <p:cNvPr id="3662" name="Google Shape;3662;p76"/>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663" name="Google Shape;3663;p76"/>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chemeClr val="lt1"/>
                  </a:solidFill>
                  <a:latin typeface="Times New Roman"/>
                  <a:ea typeface="Times New Roman"/>
                  <a:cs typeface="Times New Roman"/>
                  <a:sym typeface="Times New Roman"/>
                </a:rPr>
                <a:t>‹#›</a:t>
              </a:fld>
              <a:r>
                <a:rPr b="1" lang="en-US" sz="2400">
                  <a:solidFill>
                    <a:schemeClr val="lt1"/>
                  </a:solidFill>
                  <a:latin typeface="Times New Roman"/>
                  <a:ea typeface="Times New Roman"/>
                  <a:cs typeface="Times New Roman"/>
                  <a:sym typeface="Times New Roman"/>
                </a:rPr>
                <a:t> </a:t>
              </a:r>
              <a:endParaRPr b="1" sz="2800">
                <a:solidFill>
                  <a:schemeClr val="lt1"/>
                </a:solidFill>
                <a:latin typeface="Times New Roman"/>
                <a:ea typeface="Times New Roman"/>
                <a:cs typeface="Times New Roman"/>
                <a:sym typeface="Times New Roman"/>
              </a:endParaRPr>
            </a:p>
          </p:txBody>
        </p:sp>
      </p:grpSp>
      <p:sp>
        <p:nvSpPr>
          <p:cNvPr id="3664" name="Google Shape;3664;p76"/>
          <p:cNvSpPr/>
          <p:nvPr/>
        </p:nvSpPr>
        <p:spPr>
          <a:xfrm>
            <a:off x="609600" y="152400"/>
            <a:ext cx="8686800" cy="120015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Edge-7 has the minimum value of Cost. </a:t>
            </a:r>
            <a:endParaRPr/>
          </a:p>
          <a:p>
            <a:pPr indent="0" lvl="0" marL="0" marR="0" rtl="0" algn="l">
              <a:spcBef>
                <a:spcPts val="0"/>
              </a:spcBef>
              <a:spcAft>
                <a:spcPts val="0"/>
              </a:spcAft>
              <a:buNone/>
            </a:pPr>
            <a:r>
              <a:rPr b="1" lang="en-US" sz="2400">
                <a:solidFill>
                  <a:schemeClr val="dk1"/>
                </a:solidFill>
                <a:latin typeface="Arial"/>
                <a:ea typeface="Arial"/>
                <a:cs typeface="Arial"/>
                <a:sym typeface="Arial"/>
              </a:rPr>
              <a:t>Therefore, Edge-7 is the most significant edge in the image</a:t>
            </a:r>
            <a:endParaRPr/>
          </a:p>
        </p:txBody>
      </p:sp>
      <p:sp>
        <p:nvSpPr>
          <p:cNvPr id="3665" name="Google Shape;3665;p76"/>
          <p:cNvSpPr/>
          <p:nvPr/>
        </p:nvSpPr>
        <p:spPr>
          <a:xfrm>
            <a:off x="685800" y="1600200"/>
            <a:ext cx="83820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For Edge-7,  Let F(A) = 7 and F(B) = 0 and F(other) = 0  </a:t>
            </a:r>
            <a:endParaRPr b="1" sz="2400">
              <a:solidFill>
                <a:srgbClr val="800000"/>
              </a:solidFill>
              <a:latin typeface="Times New Roman"/>
              <a:ea typeface="Times New Roman"/>
              <a:cs typeface="Times New Roman"/>
              <a:sym typeface="Times New Roman"/>
            </a:endParaRPr>
          </a:p>
        </p:txBody>
      </p:sp>
      <p:sp>
        <p:nvSpPr>
          <p:cNvPr id="3666" name="Google Shape;3666;p76"/>
          <p:cNvSpPr/>
          <p:nvPr/>
        </p:nvSpPr>
        <p:spPr>
          <a:xfrm>
            <a:off x="54102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Output Image</a:t>
            </a:r>
            <a:endParaRPr b="1" sz="2400">
              <a:solidFill>
                <a:srgbClr val="800000"/>
              </a:solidFill>
              <a:latin typeface="Times New Roman"/>
              <a:ea typeface="Times New Roman"/>
              <a:cs typeface="Times New Roman"/>
              <a:sym typeface="Times New Roman"/>
            </a:endParaRPr>
          </a:p>
        </p:txBody>
      </p:sp>
      <p:sp>
        <p:nvSpPr>
          <p:cNvPr id="3667" name="Google Shape;3667;p76"/>
          <p:cNvSpPr/>
          <p:nvPr/>
        </p:nvSpPr>
        <p:spPr>
          <a:xfrm>
            <a:off x="6858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Input Image</a:t>
            </a:r>
            <a:endParaRPr b="1" sz="2400">
              <a:solidFill>
                <a:srgbClr val="800000"/>
              </a:solidFill>
              <a:latin typeface="Times New Roman"/>
              <a:ea typeface="Times New Roman"/>
              <a:cs typeface="Times New Roman"/>
              <a:sym typeface="Times New Roman"/>
            </a:endParaRPr>
          </a:p>
        </p:txBody>
      </p:sp>
      <p:grpSp>
        <p:nvGrpSpPr>
          <p:cNvPr id="3668" name="Google Shape;3668;p76"/>
          <p:cNvGrpSpPr/>
          <p:nvPr/>
        </p:nvGrpSpPr>
        <p:grpSpPr>
          <a:xfrm>
            <a:off x="-76200" y="2576513"/>
            <a:ext cx="3657600" cy="2909887"/>
            <a:chOff x="-76200" y="1128889"/>
            <a:chExt cx="3657600" cy="2909710"/>
          </a:xfrm>
        </p:grpSpPr>
        <p:grpSp>
          <p:nvGrpSpPr>
            <p:cNvPr id="3669" name="Google Shape;3669;p76"/>
            <p:cNvGrpSpPr/>
            <p:nvPr/>
          </p:nvGrpSpPr>
          <p:grpSpPr>
            <a:xfrm>
              <a:off x="-76200" y="1143175"/>
              <a:ext cx="3657600" cy="2895424"/>
              <a:chOff x="304800" y="1185998"/>
              <a:chExt cx="3276600" cy="2090602"/>
            </a:xfrm>
          </p:grpSpPr>
          <p:sp>
            <p:nvSpPr>
              <p:cNvPr id="3670" name="Google Shape;3670;p76"/>
              <p:cNvSpPr txBox="1"/>
              <p:nvPr/>
            </p:nvSpPr>
            <p:spPr>
              <a:xfrm>
                <a:off x="990269" y="1185998"/>
                <a:ext cx="2591131" cy="2090602"/>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671" name="Google Shape;3671;p76"/>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672" name="Google Shape;3672;p76"/>
            <p:cNvCxnSpPr/>
            <p:nvPr/>
          </p:nvCxnSpPr>
          <p:spPr>
            <a:xfrm>
              <a:off x="2395728" y="1128889"/>
              <a:ext cx="0" cy="1981200"/>
            </a:xfrm>
            <a:prstGeom prst="straightConnector1">
              <a:avLst/>
            </a:prstGeom>
            <a:noFill/>
            <a:ln cap="flat" cmpd="sng" w="76200">
              <a:solidFill>
                <a:srgbClr val="2DA83C"/>
              </a:solidFill>
              <a:prstDash val="solid"/>
              <a:round/>
              <a:headEnd len="sm" w="sm" type="none"/>
              <a:tailEnd len="sm" w="sm" type="none"/>
            </a:ln>
          </p:spPr>
        </p:cxnSp>
        <p:grpSp>
          <p:nvGrpSpPr>
            <p:cNvPr id="3673" name="Google Shape;3673;p76"/>
            <p:cNvGrpSpPr/>
            <p:nvPr/>
          </p:nvGrpSpPr>
          <p:grpSpPr>
            <a:xfrm>
              <a:off x="2209800" y="2480846"/>
              <a:ext cx="609600" cy="338554"/>
              <a:chOff x="3747911" y="1648178"/>
              <a:chExt cx="609600" cy="338554"/>
            </a:xfrm>
          </p:grpSpPr>
          <p:sp>
            <p:nvSpPr>
              <p:cNvPr id="3674" name="Google Shape;3674;p76"/>
              <p:cNvSpPr/>
              <p:nvPr/>
            </p:nvSpPr>
            <p:spPr>
              <a:xfrm>
                <a:off x="3809824" y="1648689"/>
                <a:ext cx="381000" cy="319067"/>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75" name="Google Shape;3675;p76"/>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C2</a:t>
                </a:r>
                <a:endParaRPr sz="1600">
                  <a:solidFill>
                    <a:srgbClr val="9C39AC"/>
                  </a:solidFill>
                  <a:latin typeface="Times New Roman"/>
                  <a:ea typeface="Times New Roman"/>
                  <a:cs typeface="Times New Roman"/>
                  <a:sym typeface="Times New Roman"/>
                </a:endParaRPr>
              </a:p>
            </p:txBody>
          </p:sp>
        </p:grpSp>
        <p:grpSp>
          <p:nvGrpSpPr>
            <p:cNvPr id="3676" name="Google Shape;3676;p76"/>
            <p:cNvGrpSpPr/>
            <p:nvPr/>
          </p:nvGrpSpPr>
          <p:grpSpPr>
            <a:xfrm>
              <a:off x="2209800" y="1524000"/>
              <a:ext cx="609600" cy="338554"/>
              <a:chOff x="3747911" y="1648178"/>
              <a:chExt cx="609600" cy="338554"/>
            </a:xfrm>
          </p:grpSpPr>
          <p:sp>
            <p:nvSpPr>
              <p:cNvPr id="3677" name="Google Shape;3677;p76"/>
              <p:cNvSpPr/>
              <p:nvPr/>
            </p:nvSpPr>
            <p:spPr>
              <a:xfrm>
                <a:off x="3809824" y="1648330"/>
                <a:ext cx="381000" cy="319068"/>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78" name="Google Shape;3678;p76"/>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C1</a:t>
                </a:r>
                <a:endParaRPr sz="1600">
                  <a:solidFill>
                    <a:srgbClr val="9C39AC"/>
                  </a:solidFill>
                  <a:latin typeface="Times New Roman"/>
                  <a:ea typeface="Times New Roman"/>
                  <a:cs typeface="Times New Roman"/>
                  <a:sym typeface="Times New Roman"/>
                </a:endParaRPr>
              </a:p>
            </p:txBody>
          </p:sp>
        </p:grpSp>
        <p:cxnSp>
          <p:nvCxnSpPr>
            <p:cNvPr id="3679" name="Google Shape;3679;p76"/>
            <p:cNvCxnSpPr/>
            <p:nvPr/>
          </p:nvCxnSpPr>
          <p:spPr>
            <a:xfrm>
              <a:off x="1408176" y="3048000"/>
              <a:ext cx="0" cy="914400"/>
            </a:xfrm>
            <a:prstGeom prst="straightConnector1">
              <a:avLst/>
            </a:prstGeom>
            <a:noFill/>
            <a:ln cap="flat" cmpd="sng" w="76200">
              <a:solidFill>
                <a:srgbClr val="2DA83C"/>
              </a:solidFill>
              <a:prstDash val="solid"/>
              <a:round/>
              <a:headEnd len="sm" w="sm" type="none"/>
              <a:tailEnd len="sm" w="sm" type="none"/>
            </a:ln>
          </p:spPr>
        </p:cxnSp>
        <p:cxnSp>
          <p:nvCxnSpPr>
            <p:cNvPr id="3680" name="Google Shape;3680;p76"/>
            <p:cNvCxnSpPr/>
            <p:nvPr/>
          </p:nvCxnSpPr>
          <p:spPr>
            <a:xfrm>
              <a:off x="1447800" y="3069394"/>
              <a:ext cx="990600" cy="0"/>
            </a:xfrm>
            <a:prstGeom prst="straightConnector1">
              <a:avLst/>
            </a:prstGeom>
            <a:noFill/>
            <a:ln cap="flat" cmpd="sng" w="76200">
              <a:solidFill>
                <a:srgbClr val="2DA83C"/>
              </a:solidFill>
              <a:prstDash val="solid"/>
              <a:round/>
              <a:headEnd len="sm" w="sm" type="none"/>
              <a:tailEnd len="sm" w="sm" type="none"/>
            </a:ln>
          </p:spPr>
        </p:cxnSp>
        <p:grpSp>
          <p:nvGrpSpPr>
            <p:cNvPr id="3681" name="Google Shape;3681;p76"/>
            <p:cNvGrpSpPr/>
            <p:nvPr/>
          </p:nvGrpSpPr>
          <p:grpSpPr>
            <a:xfrm>
              <a:off x="1752600" y="2938046"/>
              <a:ext cx="609600" cy="338554"/>
              <a:chOff x="3747911" y="1648178"/>
              <a:chExt cx="609600" cy="338554"/>
            </a:xfrm>
          </p:grpSpPr>
          <p:sp>
            <p:nvSpPr>
              <p:cNvPr id="3682" name="Google Shape;3682;p76"/>
              <p:cNvSpPr/>
              <p:nvPr/>
            </p:nvSpPr>
            <p:spPr>
              <a:xfrm>
                <a:off x="3809824" y="1648661"/>
                <a:ext cx="381000" cy="319067"/>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83" name="Google Shape;3683;p76"/>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C3</a:t>
                </a:r>
                <a:endParaRPr sz="1600">
                  <a:solidFill>
                    <a:srgbClr val="9C39AC"/>
                  </a:solidFill>
                  <a:latin typeface="Times New Roman"/>
                  <a:ea typeface="Times New Roman"/>
                  <a:cs typeface="Times New Roman"/>
                  <a:sym typeface="Times New Roman"/>
                </a:endParaRPr>
              </a:p>
            </p:txBody>
          </p:sp>
        </p:grpSp>
        <p:grpSp>
          <p:nvGrpSpPr>
            <p:cNvPr id="3684" name="Google Shape;3684;p76"/>
            <p:cNvGrpSpPr/>
            <p:nvPr/>
          </p:nvGrpSpPr>
          <p:grpSpPr>
            <a:xfrm>
              <a:off x="1219200" y="3352800"/>
              <a:ext cx="609600" cy="338554"/>
              <a:chOff x="3747911" y="1648178"/>
              <a:chExt cx="609600" cy="338554"/>
            </a:xfrm>
          </p:grpSpPr>
          <p:sp>
            <p:nvSpPr>
              <p:cNvPr id="3685" name="Google Shape;3685;p76"/>
              <p:cNvSpPr/>
              <p:nvPr/>
            </p:nvSpPr>
            <p:spPr>
              <a:xfrm>
                <a:off x="3809824" y="1648219"/>
                <a:ext cx="381000" cy="319068"/>
              </a:xfrm>
              <a:prstGeom prst="ellipse">
                <a:avLst/>
              </a:prstGeom>
              <a:solidFill>
                <a:srgbClr val="FFFF00"/>
              </a:solidFill>
              <a:ln cap="flat" cmpd="sng" w="38100">
                <a:solidFill>
                  <a:srgbClr val="FFFF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86" name="Google Shape;3686;p76"/>
              <p:cNvSpPr/>
              <p:nvPr/>
            </p:nvSpPr>
            <p:spPr>
              <a:xfrm>
                <a:off x="3747911" y="1648178"/>
                <a:ext cx="60960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9C39AC"/>
                    </a:solidFill>
                    <a:latin typeface="Arial"/>
                    <a:ea typeface="Arial"/>
                    <a:cs typeface="Arial"/>
                    <a:sym typeface="Arial"/>
                  </a:rPr>
                  <a:t> C4</a:t>
                </a:r>
                <a:endParaRPr sz="1600">
                  <a:solidFill>
                    <a:srgbClr val="9C39AC"/>
                  </a:solidFill>
                  <a:latin typeface="Times New Roman"/>
                  <a:ea typeface="Times New Roman"/>
                  <a:cs typeface="Times New Roman"/>
                  <a:sym typeface="Times New Roman"/>
                </a:endParaRPr>
              </a:p>
            </p:txBody>
          </p:sp>
        </p:grpSp>
      </p:grpSp>
      <p:sp>
        <p:nvSpPr>
          <p:cNvPr id="3687" name="Google Shape;3687;p76"/>
          <p:cNvSpPr/>
          <p:nvPr/>
        </p:nvSpPr>
        <p:spPr>
          <a:xfrm flipH="1" rot="10800000">
            <a:off x="2286000" y="35052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88" name="Google Shape;3688;p76"/>
          <p:cNvSpPr/>
          <p:nvPr/>
        </p:nvSpPr>
        <p:spPr>
          <a:xfrm flipH="1" rot="10800000">
            <a:off x="1295400" y="53340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nvGrpSpPr>
          <p:cNvPr id="3689" name="Google Shape;3689;p76"/>
          <p:cNvGrpSpPr/>
          <p:nvPr/>
        </p:nvGrpSpPr>
        <p:grpSpPr>
          <a:xfrm>
            <a:off x="4495800" y="2590800"/>
            <a:ext cx="3654425" cy="2895600"/>
            <a:chOff x="4648200" y="2590800"/>
            <a:chExt cx="3654425" cy="2895600"/>
          </a:xfrm>
        </p:grpSpPr>
        <p:grpSp>
          <p:nvGrpSpPr>
            <p:cNvPr id="3690" name="Google Shape;3690;p76"/>
            <p:cNvGrpSpPr/>
            <p:nvPr/>
          </p:nvGrpSpPr>
          <p:grpSpPr>
            <a:xfrm>
              <a:off x="4648200" y="2590800"/>
              <a:ext cx="3654425" cy="2895600"/>
              <a:chOff x="-76200" y="1143000"/>
              <a:chExt cx="3654425" cy="2895600"/>
            </a:xfrm>
          </p:grpSpPr>
          <p:grpSp>
            <p:nvGrpSpPr>
              <p:cNvPr id="3691" name="Google Shape;3691;p76"/>
              <p:cNvGrpSpPr/>
              <p:nvPr/>
            </p:nvGrpSpPr>
            <p:grpSpPr>
              <a:xfrm>
                <a:off x="-76200" y="1143000"/>
                <a:ext cx="3654425" cy="2895600"/>
                <a:chOff x="304800" y="1185872"/>
                <a:chExt cx="3273756" cy="2090729"/>
              </a:xfrm>
            </p:grpSpPr>
            <p:sp>
              <p:nvSpPr>
                <p:cNvPr id="3692" name="Google Shape;3692;p76"/>
                <p:cNvSpPr txBox="1"/>
                <p:nvPr/>
              </p:nvSpPr>
              <p:spPr>
                <a:xfrm>
                  <a:off x="987425" y="1185872"/>
                  <a:ext cx="2591131" cy="2090729"/>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0          </a:t>
                  </a:r>
                  <a:r>
                    <a:rPr b="1" lang="en-US" sz="2800">
                      <a:solidFill>
                        <a:srgbClr val="FF6600"/>
                      </a:solidFill>
                      <a:latin typeface="Calibri"/>
                      <a:ea typeface="Calibri"/>
                      <a:cs typeface="Calibri"/>
                      <a:sym typeface="Calibri"/>
                    </a:rPr>
                    <a:t>7</a:t>
                  </a:r>
                  <a:r>
                    <a:rPr b="1" lang="en-US" sz="2800">
                      <a:solidFill>
                        <a:schemeClr val="dk1"/>
                      </a:solidFill>
                      <a:latin typeface="Calibri"/>
                      <a:ea typeface="Calibri"/>
                      <a:cs typeface="Calibri"/>
                      <a:sym typeface="Calibri"/>
                    </a:rPr>
                    <a:t>          </a:t>
                  </a:r>
                  <a:r>
                    <a:rPr b="1" lang="en-US" sz="2800">
                      <a:solidFill>
                        <a:srgbClr val="0000FF"/>
                      </a:solidFill>
                      <a:latin typeface="Calibri"/>
                      <a:ea typeface="Calibri"/>
                      <a:cs typeface="Calibri"/>
                      <a:sym typeface="Calibri"/>
                    </a:rPr>
                    <a:t>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0          </a:t>
                  </a:r>
                  <a:r>
                    <a:rPr b="1" lang="en-US" sz="2800">
                      <a:solidFill>
                        <a:srgbClr val="FF6600"/>
                      </a:solidFill>
                      <a:latin typeface="Calibri"/>
                      <a:ea typeface="Calibri"/>
                      <a:cs typeface="Calibri"/>
                      <a:sym typeface="Calibri"/>
                    </a:rPr>
                    <a:t>7</a:t>
                  </a:r>
                  <a:r>
                    <a:rPr b="1" lang="en-US" sz="2800">
                      <a:solidFill>
                        <a:schemeClr val="dk1"/>
                      </a:solidFill>
                      <a:latin typeface="Calibri"/>
                      <a:ea typeface="Calibri"/>
                      <a:cs typeface="Calibri"/>
                      <a:sym typeface="Calibri"/>
                    </a:rPr>
                    <a:t>          </a:t>
                  </a:r>
                  <a:r>
                    <a:rPr b="1" lang="en-US" sz="2800">
                      <a:solidFill>
                        <a:srgbClr val="0000FF"/>
                      </a:solidFill>
                      <a:latin typeface="Calibri"/>
                      <a:ea typeface="Calibri"/>
                      <a:cs typeface="Calibri"/>
                      <a:sym typeface="Calibri"/>
                    </a:rPr>
                    <a:t>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a:t>
                  </a:r>
                  <a:r>
                    <a:rPr b="1" lang="en-US" sz="2800">
                      <a:solidFill>
                        <a:srgbClr val="FF6600"/>
                      </a:solidFill>
                      <a:latin typeface="Calibri"/>
                      <a:ea typeface="Calibri"/>
                      <a:cs typeface="Calibri"/>
                      <a:sym typeface="Calibri"/>
                    </a:rPr>
                    <a:t>7</a:t>
                  </a:r>
                  <a:r>
                    <a:rPr b="1" lang="en-US" sz="2800">
                      <a:solidFill>
                        <a:schemeClr val="dk1"/>
                      </a:solidFill>
                      <a:latin typeface="Calibri"/>
                      <a:ea typeface="Calibri"/>
                      <a:cs typeface="Calibri"/>
                      <a:sym typeface="Calibri"/>
                    </a:rPr>
                    <a:t>          </a:t>
                  </a:r>
                  <a:r>
                    <a:rPr b="1" lang="en-US" sz="2800">
                      <a:solidFill>
                        <a:srgbClr val="0000FF"/>
                      </a:solidFill>
                      <a:latin typeface="Calibri"/>
                      <a:ea typeface="Calibri"/>
                      <a:cs typeface="Calibri"/>
                      <a:sym typeface="Calibri"/>
                    </a:rPr>
                    <a:t>0</a:t>
                  </a:r>
                  <a:r>
                    <a:rPr b="1" lang="en-US" sz="2800">
                      <a:solidFill>
                        <a:schemeClr val="dk1"/>
                      </a:solidFill>
                      <a:latin typeface="Calibri"/>
                      <a:ea typeface="Calibri"/>
                      <a:cs typeface="Calibri"/>
                      <a:sym typeface="Calibri"/>
                    </a:rPr>
                    <a:t>          0 </a:t>
                  </a:r>
                  <a:endParaRPr/>
                </a:p>
              </p:txBody>
            </p:sp>
            <p:sp>
              <p:nvSpPr>
                <p:cNvPr id="3693" name="Google Shape;3693;p76"/>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cxnSp>
            <p:nvCxnSpPr>
              <p:cNvPr id="3694" name="Google Shape;3694;p76"/>
              <p:cNvCxnSpPr/>
              <p:nvPr/>
            </p:nvCxnSpPr>
            <p:spPr>
              <a:xfrm>
                <a:off x="2395728" y="1143000"/>
                <a:ext cx="0" cy="1981200"/>
              </a:xfrm>
              <a:prstGeom prst="straightConnector1">
                <a:avLst/>
              </a:prstGeom>
              <a:noFill/>
              <a:ln cap="flat" cmpd="sng" w="76200">
                <a:solidFill>
                  <a:srgbClr val="2DA83C"/>
                </a:solidFill>
                <a:prstDash val="solid"/>
                <a:round/>
                <a:headEnd len="sm" w="sm" type="none"/>
                <a:tailEnd len="sm" w="sm" type="none"/>
              </a:ln>
            </p:spPr>
          </p:cxnSp>
          <p:cxnSp>
            <p:nvCxnSpPr>
              <p:cNvPr id="3695" name="Google Shape;3695;p76"/>
              <p:cNvCxnSpPr/>
              <p:nvPr/>
            </p:nvCxnSpPr>
            <p:spPr>
              <a:xfrm>
                <a:off x="1408176" y="3124200"/>
                <a:ext cx="0" cy="914400"/>
              </a:xfrm>
              <a:prstGeom prst="straightConnector1">
                <a:avLst/>
              </a:prstGeom>
              <a:noFill/>
              <a:ln cap="flat" cmpd="sng" w="76200">
                <a:solidFill>
                  <a:srgbClr val="2DA83C"/>
                </a:solidFill>
                <a:prstDash val="solid"/>
                <a:round/>
                <a:headEnd len="sm" w="sm" type="none"/>
                <a:tailEnd len="sm" w="sm" type="none"/>
              </a:ln>
            </p:spPr>
          </p:cxnSp>
          <p:cxnSp>
            <p:nvCxnSpPr>
              <p:cNvPr id="3696" name="Google Shape;3696;p76"/>
              <p:cNvCxnSpPr/>
              <p:nvPr/>
            </p:nvCxnSpPr>
            <p:spPr>
              <a:xfrm>
                <a:off x="1428044" y="3081528"/>
                <a:ext cx="990600" cy="0"/>
              </a:xfrm>
              <a:prstGeom prst="straightConnector1">
                <a:avLst/>
              </a:prstGeom>
              <a:noFill/>
              <a:ln cap="flat" cmpd="sng" w="76200">
                <a:solidFill>
                  <a:srgbClr val="2DA83C"/>
                </a:solidFill>
                <a:prstDash val="solid"/>
                <a:round/>
                <a:headEnd len="sm" w="sm" type="none"/>
                <a:tailEnd len="sm" w="sm" type="none"/>
              </a:ln>
            </p:spPr>
          </p:cxnSp>
        </p:grpSp>
        <p:sp>
          <p:nvSpPr>
            <p:cNvPr id="3697" name="Google Shape;3697;p76"/>
            <p:cNvSpPr/>
            <p:nvPr/>
          </p:nvSpPr>
          <p:spPr>
            <a:xfrm flipH="1" rot="10800000">
              <a:off x="7010400" y="30480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98" name="Google Shape;3698;p76"/>
            <p:cNvSpPr/>
            <p:nvPr/>
          </p:nvSpPr>
          <p:spPr>
            <a:xfrm flipH="1" rot="10800000">
              <a:off x="7010400" y="39624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699" name="Google Shape;3699;p76"/>
            <p:cNvSpPr/>
            <p:nvPr/>
          </p:nvSpPr>
          <p:spPr>
            <a:xfrm flipH="1" rot="10800000">
              <a:off x="6019800" y="4876800"/>
              <a:ext cx="304800" cy="304800"/>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700" name="Google Shape;3700;p76"/>
            <p:cNvSpPr/>
            <p:nvPr/>
          </p:nvSpPr>
          <p:spPr>
            <a:xfrm rot="-5400000">
              <a:off x="6618287" y="4354513"/>
              <a:ext cx="239713" cy="427038"/>
            </a:xfrm>
            <a:prstGeom prst="triangle">
              <a:avLst>
                <a:gd fmla="val 50000" name="adj"/>
              </a:avLst>
            </a:prstGeom>
            <a:solidFill>
              <a:srgbClr val="9C39AC"/>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4" name="Shape 3704"/>
        <p:cNvGrpSpPr/>
        <p:nvPr/>
      </p:nvGrpSpPr>
      <p:grpSpPr>
        <a:xfrm>
          <a:off x="0" y="0"/>
          <a:ext cx="0" cy="0"/>
          <a:chOff x="0" y="0"/>
          <a:chExt cx="0" cy="0"/>
        </a:xfrm>
      </p:grpSpPr>
      <p:grpSp>
        <p:nvGrpSpPr>
          <p:cNvPr id="3705" name="Google Shape;3705;p77"/>
          <p:cNvGrpSpPr/>
          <p:nvPr/>
        </p:nvGrpSpPr>
        <p:grpSpPr>
          <a:xfrm>
            <a:off x="0" y="6376988"/>
            <a:ext cx="9144000" cy="557212"/>
            <a:chOff x="0" y="6324600"/>
            <a:chExt cx="9144000" cy="557212"/>
          </a:xfrm>
        </p:grpSpPr>
        <p:sp>
          <p:nvSpPr>
            <p:cNvPr id="3706" name="Google Shape;3706;p77"/>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707" name="Google Shape;3707;p77"/>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chemeClr val="lt1"/>
                  </a:solidFill>
                  <a:latin typeface="Times New Roman"/>
                  <a:ea typeface="Times New Roman"/>
                  <a:cs typeface="Times New Roman"/>
                  <a:sym typeface="Times New Roman"/>
                </a:rPr>
                <a:t>‹#›</a:t>
              </a:fld>
              <a:r>
                <a:rPr b="1" lang="en-US" sz="2400">
                  <a:solidFill>
                    <a:schemeClr val="lt1"/>
                  </a:solidFill>
                  <a:latin typeface="Times New Roman"/>
                  <a:ea typeface="Times New Roman"/>
                  <a:cs typeface="Times New Roman"/>
                  <a:sym typeface="Times New Roman"/>
                </a:rPr>
                <a:t> </a:t>
              </a:r>
              <a:endParaRPr b="1" sz="2800">
                <a:solidFill>
                  <a:schemeClr val="lt1"/>
                </a:solidFill>
                <a:latin typeface="Times New Roman"/>
                <a:ea typeface="Times New Roman"/>
                <a:cs typeface="Times New Roman"/>
                <a:sym typeface="Times New Roman"/>
              </a:endParaRPr>
            </a:p>
          </p:txBody>
        </p:sp>
      </p:grpSp>
      <p:sp>
        <p:nvSpPr>
          <p:cNvPr id="3708" name="Google Shape;3708;p77"/>
          <p:cNvSpPr/>
          <p:nvPr/>
        </p:nvSpPr>
        <p:spPr>
          <a:xfrm>
            <a:off x="609600" y="152400"/>
            <a:ext cx="8686800" cy="120015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Edge-7 has the minimum value of Cost. </a:t>
            </a:r>
            <a:endParaRPr/>
          </a:p>
          <a:p>
            <a:pPr indent="0" lvl="0" marL="0" marR="0" rtl="0" algn="l">
              <a:spcBef>
                <a:spcPts val="0"/>
              </a:spcBef>
              <a:spcAft>
                <a:spcPts val="0"/>
              </a:spcAft>
              <a:buNone/>
            </a:pPr>
            <a:r>
              <a:rPr b="1" lang="en-US" sz="2400">
                <a:solidFill>
                  <a:schemeClr val="dk1"/>
                </a:solidFill>
                <a:latin typeface="Arial"/>
                <a:ea typeface="Arial"/>
                <a:cs typeface="Arial"/>
                <a:sym typeface="Arial"/>
              </a:rPr>
              <a:t>Therefore, Edge-7 is the most significant edge in the image</a:t>
            </a:r>
            <a:endParaRPr/>
          </a:p>
        </p:txBody>
      </p:sp>
      <p:sp>
        <p:nvSpPr>
          <p:cNvPr id="3709" name="Google Shape;3709;p77"/>
          <p:cNvSpPr/>
          <p:nvPr/>
        </p:nvSpPr>
        <p:spPr>
          <a:xfrm>
            <a:off x="6858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Input Image</a:t>
            </a:r>
            <a:endParaRPr b="1" sz="2400">
              <a:solidFill>
                <a:srgbClr val="800000"/>
              </a:solidFill>
              <a:latin typeface="Times New Roman"/>
              <a:ea typeface="Times New Roman"/>
              <a:cs typeface="Times New Roman"/>
              <a:sym typeface="Times New Roman"/>
            </a:endParaRPr>
          </a:p>
        </p:txBody>
      </p:sp>
      <p:grpSp>
        <p:nvGrpSpPr>
          <p:cNvPr id="3710" name="Google Shape;3710;p77"/>
          <p:cNvGrpSpPr/>
          <p:nvPr/>
        </p:nvGrpSpPr>
        <p:grpSpPr>
          <a:xfrm>
            <a:off x="-76200" y="2590800"/>
            <a:ext cx="3657600" cy="2895600"/>
            <a:chOff x="304800" y="1185872"/>
            <a:chExt cx="3276600" cy="2090728"/>
          </a:xfrm>
        </p:grpSpPr>
        <p:sp>
          <p:nvSpPr>
            <p:cNvPr id="3711" name="Google Shape;3711;p77"/>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5          6          1</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6          7          0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7          1          3 </a:t>
              </a:r>
              <a:endParaRPr/>
            </a:p>
          </p:txBody>
        </p:sp>
        <p:sp>
          <p:nvSpPr>
            <p:cNvPr id="3712" name="Google Shape;3712;p77"/>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sp>
        <p:nvSpPr>
          <p:cNvPr id="3713" name="Google Shape;3713;p77"/>
          <p:cNvSpPr/>
          <p:nvPr/>
        </p:nvSpPr>
        <p:spPr>
          <a:xfrm>
            <a:off x="685800" y="1600200"/>
            <a:ext cx="83820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For Edge-7,  Let F(A) = 7 and F(B) = 0 and F(other) = 0  </a:t>
            </a:r>
            <a:endParaRPr b="1" sz="2400">
              <a:solidFill>
                <a:srgbClr val="800000"/>
              </a:solidFill>
              <a:latin typeface="Times New Roman"/>
              <a:ea typeface="Times New Roman"/>
              <a:cs typeface="Times New Roman"/>
              <a:sym typeface="Times New Roman"/>
            </a:endParaRPr>
          </a:p>
        </p:txBody>
      </p:sp>
      <p:sp>
        <p:nvSpPr>
          <p:cNvPr id="3714" name="Google Shape;3714;p77"/>
          <p:cNvSpPr/>
          <p:nvPr/>
        </p:nvSpPr>
        <p:spPr>
          <a:xfrm>
            <a:off x="5410200" y="5557838"/>
            <a:ext cx="30480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800000"/>
                </a:solidFill>
                <a:latin typeface="Arial"/>
                <a:ea typeface="Arial"/>
                <a:cs typeface="Arial"/>
                <a:sym typeface="Arial"/>
              </a:rPr>
              <a:t>Output Image</a:t>
            </a:r>
            <a:endParaRPr b="1" sz="2400">
              <a:solidFill>
                <a:srgbClr val="800000"/>
              </a:solidFill>
              <a:latin typeface="Times New Roman"/>
              <a:ea typeface="Times New Roman"/>
              <a:cs typeface="Times New Roman"/>
              <a:sym typeface="Times New Roman"/>
            </a:endParaRPr>
          </a:p>
        </p:txBody>
      </p:sp>
      <p:grpSp>
        <p:nvGrpSpPr>
          <p:cNvPr id="3715" name="Google Shape;3715;p77"/>
          <p:cNvGrpSpPr/>
          <p:nvPr/>
        </p:nvGrpSpPr>
        <p:grpSpPr>
          <a:xfrm>
            <a:off x="4648200" y="2590800"/>
            <a:ext cx="3657600" cy="2895600"/>
            <a:chOff x="304800" y="1185872"/>
            <a:chExt cx="3276600" cy="2090728"/>
          </a:xfrm>
        </p:grpSpPr>
        <p:sp>
          <p:nvSpPr>
            <p:cNvPr id="3716" name="Google Shape;3716;p77"/>
            <p:cNvSpPr txBox="1"/>
            <p:nvPr/>
          </p:nvSpPr>
          <p:spPr>
            <a:xfrm>
              <a:off x="990269" y="1185872"/>
              <a:ext cx="2591131" cy="2090728"/>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200">
                  <a:solidFill>
                    <a:schemeClr val="dk1"/>
                  </a:solidFill>
                  <a:latin typeface="Calibri"/>
                  <a:ea typeface="Calibri"/>
                  <a:cs typeface="Calibri"/>
                  <a:sym typeface="Calibri"/>
                </a:rPr>
                <a:t>  </a:t>
              </a:r>
              <a:r>
                <a:rPr b="1" lang="en-US" sz="2800">
                  <a:solidFill>
                    <a:schemeClr val="dk1"/>
                  </a:solidFill>
                  <a:latin typeface="Calibri"/>
                  <a:ea typeface="Calibri"/>
                  <a:cs typeface="Calibri"/>
                  <a:sym typeface="Calibri"/>
                </a:rPr>
                <a:t>0          </a:t>
              </a:r>
              <a:r>
                <a:rPr b="1" lang="en-US" sz="2800">
                  <a:solidFill>
                    <a:srgbClr val="FF6600"/>
                  </a:solidFill>
                  <a:latin typeface="Calibri"/>
                  <a:ea typeface="Calibri"/>
                  <a:cs typeface="Calibri"/>
                  <a:sym typeface="Calibri"/>
                </a:rPr>
                <a:t>7</a:t>
              </a:r>
              <a:r>
                <a:rPr b="1" lang="en-US" sz="2800">
                  <a:solidFill>
                    <a:schemeClr val="dk1"/>
                  </a:solidFill>
                  <a:latin typeface="Calibri"/>
                  <a:ea typeface="Calibri"/>
                  <a:cs typeface="Calibri"/>
                  <a:sym typeface="Calibri"/>
                </a:rPr>
                <a:t>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0          </a:t>
              </a:r>
              <a:r>
                <a:rPr b="1" lang="en-US" sz="2800">
                  <a:solidFill>
                    <a:srgbClr val="FF6600"/>
                  </a:solidFill>
                  <a:latin typeface="Calibri"/>
                  <a:ea typeface="Calibri"/>
                  <a:cs typeface="Calibri"/>
                  <a:sym typeface="Calibri"/>
                </a:rPr>
                <a:t>7</a:t>
              </a:r>
              <a:r>
                <a:rPr b="1" lang="en-US" sz="2800">
                  <a:solidFill>
                    <a:schemeClr val="dk1"/>
                  </a:solidFill>
                  <a:latin typeface="Calibri"/>
                  <a:ea typeface="Calibri"/>
                  <a:cs typeface="Calibri"/>
                  <a:sym typeface="Calibri"/>
                </a:rPr>
                <a:t>          0</a:t>
              </a:r>
              <a:endParaRPr/>
            </a:p>
            <a:p>
              <a:pPr indent="0" lvl="0" marL="0" marR="0" rtl="0" algn="l">
                <a:lnSpc>
                  <a:spcPct val="150000"/>
                </a:lnSpc>
                <a:spcBef>
                  <a:spcPts val="2400"/>
                </a:spcBef>
                <a:spcAft>
                  <a:spcPts val="0"/>
                </a:spcAft>
                <a:buNone/>
              </a:pPr>
              <a:r>
                <a:rPr b="1" lang="en-US" sz="2800">
                  <a:solidFill>
                    <a:schemeClr val="dk1"/>
                  </a:solidFill>
                  <a:latin typeface="Calibri"/>
                  <a:ea typeface="Calibri"/>
                  <a:cs typeface="Calibri"/>
                  <a:sym typeface="Calibri"/>
                </a:rPr>
                <a:t>  </a:t>
              </a:r>
              <a:r>
                <a:rPr b="1" lang="en-US" sz="2800">
                  <a:solidFill>
                    <a:srgbClr val="FF6600"/>
                  </a:solidFill>
                  <a:latin typeface="Calibri"/>
                  <a:ea typeface="Calibri"/>
                  <a:cs typeface="Calibri"/>
                  <a:sym typeface="Calibri"/>
                </a:rPr>
                <a:t>7</a:t>
              </a:r>
              <a:r>
                <a:rPr b="1" lang="en-US" sz="2800">
                  <a:solidFill>
                    <a:schemeClr val="dk1"/>
                  </a:solidFill>
                  <a:latin typeface="Calibri"/>
                  <a:ea typeface="Calibri"/>
                  <a:cs typeface="Calibri"/>
                  <a:sym typeface="Calibri"/>
                </a:rPr>
                <a:t>          0         0 </a:t>
              </a:r>
              <a:endParaRPr/>
            </a:p>
          </p:txBody>
        </p:sp>
        <p:sp>
          <p:nvSpPr>
            <p:cNvPr id="3717" name="Google Shape;3717;p77"/>
            <p:cNvSpPr txBox="1"/>
            <p:nvPr/>
          </p:nvSpPr>
          <p:spPr>
            <a:xfrm>
              <a:off x="304800" y="1295400"/>
              <a:ext cx="685800" cy="53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rPr b="1" lang="en-US" sz="3200">
                  <a:solidFill>
                    <a:schemeClr val="dk1"/>
                  </a:solidFill>
                  <a:latin typeface="Calibri"/>
                  <a:ea typeface="Calibri"/>
                  <a:cs typeface="Calibri"/>
                  <a:sym typeface="Calibri"/>
                </a:rPr>
                <a:t>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1" name="Shape 3721"/>
        <p:cNvGrpSpPr/>
        <p:nvPr/>
      </p:nvGrpSpPr>
      <p:grpSpPr>
        <a:xfrm>
          <a:off x="0" y="0"/>
          <a:ext cx="0" cy="0"/>
          <a:chOff x="0" y="0"/>
          <a:chExt cx="0" cy="0"/>
        </a:xfrm>
      </p:grpSpPr>
      <p:sp>
        <p:nvSpPr>
          <p:cNvPr id="3722" name="Google Shape;3722;p78"/>
          <p:cNvSpPr txBox="1"/>
          <p:nvPr>
            <p:ph idx="1" type="body"/>
          </p:nvPr>
        </p:nvSpPr>
        <p:spPr>
          <a:xfrm>
            <a:off x="381000" y="228600"/>
            <a:ext cx="8229600" cy="2362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3333CC"/>
              </a:buClr>
              <a:buSzPts val="3200"/>
              <a:buFont typeface="Arial"/>
              <a:buNone/>
            </a:pPr>
            <a:r>
              <a:rPr b="1" lang="en-US">
                <a:solidFill>
                  <a:srgbClr val="3333CC"/>
                </a:solidFill>
              </a:rPr>
              <a:t>[II]  Segmentation using Similarity property:</a:t>
            </a:r>
            <a:endParaRPr/>
          </a:p>
          <a:p>
            <a:pPr indent="-273050" lvl="0" marL="857250" rtl="0" algn="l">
              <a:spcBef>
                <a:spcPts val="40"/>
              </a:spcBef>
              <a:spcAft>
                <a:spcPts val="0"/>
              </a:spcAft>
              <a:buClr>
                <a:schemeClr val="dk1"/>
              </a:buClr>
              <a:buSzPts val="200"/>
              <a:buNone/>
            </a:pPr>
            <a:r>
              <a:t/>
            </a:r>
            <a:endParaRPr sz="200"/>
          </a:p>
          <a:p>
            <a:pPr indent="-285750" lvl="0" marL="857250" rtl="0" algn="l">
              <a:spcBef>
                <a:spcPts val="560"/>
              </a:spcBef>
              <a:spcAft>
                <a:spcPts val="0"/>
              </a:spcAft>
              <a:buClr>
                <a:schemeClr val="dk1"/>
              </a:buClr>
              <a:buSzPts val="2800"/>
              <a:buChar char="•"/>
            </a:pPr>
            <a:r>
              <a:rPr lang="en-US" sz="2800">
                <a:latin typeface="Arial"/>
                <a:ea typeface="Arial"/>
                <a:cs typeface="Arial"/>
                <a:sym typeface="Arial"/>
              </a:rPr>
              <a:t>In this category,  Image is  partitioned into regions based on Similarity  in gray level. </a:t>
            </a:r>
            <a:endParaRPr/>
          </a:p>
          <a:p>
            <a:pPr indent="-285750" lvl="0" marL="857250" rtl="0" algn="l">
              <a:spcBef>
                <a:spcPts val="640"/>
              </a:spcBef>
              <a:spcAft>
                <a:spcPts val="0"/>
              </a:spcAft>
              <a:buClr>
                <a:schemeClr val="dk1"/>
              </a:buClr>
              <a:buSzPts val="2800"/>
              <a:buChar char="•"/>
            </a:pPr>
            <a:r>
              <a:rPr lang="en-US" sz="2800">
                <a:latin typeface="Arial"/>
                <a:ea typeface="Arial"/>
                <a:cs typeface="Arial"/>
                <a:sym typeface="Arial"/>
              </a:rPr>
              <a:t>This involves detection of  region</a:t>
            </a:r>
            <a:r>
              <a:rPr lang="en-US"/>
              <a:t>.  </a:t>
            </a:r>
            <a:endParaRPr/>
          </a:p>
          <a:p>
            <a:pPr indent="-139700" lvl="0" marL="342900" rtl="0" algn="l">
              <a:spcBef>
                <a:spcPts val="640"/>
              </a:spcBef>
              <a:spcAft>
                <a:spcPts val="0"/>
              </a:spcAft>
              <a:buClr>
                <a:schemeClr val="dk1"/>
              </a:buClr>
              <a:buSzPts val="3200"/>
              <a:buNone/>
            </a:pPr>
            <a:r>
              <a:t/>
            </a:r>
            <a:endParaRPr/>
          </a:p>
        </p:txBody>
      </p:sp>
      <p:sp>
        <p:nvSpPr>
          <p:cNvPr id="3723" name="Google Shape;3723;p78"/>
          <p:cNvSpPr txBox="1"/>
          <p:nvPr/>
        </p:nvSpPr>
        <p:spPr>
          <a:xfrm>
            <a:off x="914400" y="2438400"/>
            <a:ext cx="8305800" cy="954088"/>
          </a:xfrm>
          <a:prstGeom prst="rect">
            <a:avLst/>
          </a:prstGeom>
          <a:noFill/>
          <a:ln>
            <a:noFill/>
          </a:ln>
        </p:spPr>
        <p:txBody>
          <a:bodyPr anchorCtr="0" anchor="t" bIns="45700" lIns="91425" spcFirstLastPara="1" rIns="91425" wrap="square" tIns="45700">
            <a:spAutoFit/>
          </a:bodyPr>
          <a:lstStyle/>
          <a:p>
            <a:pPr indent="-228600" lvl="2" marL="342900" marR="0" rtl="0" algn="just">
              <a:spcBef>
                <a:spcPts val="0"/>
              </a:spcBef>
              <a:spcAft>
                <a:spcPts val="0"/>
              </a:spcAft>
              <a:buClr>
                <a:schemeClr val="dk1"/>
              </a:buClr>
              <a:buSzPts val="2400"/>
              <a:buFont typeface="Arial"/>
              <a:buChar char="•"/>
            </a:pPr>
            <a:r>
              <a:rPr b="0" i="0" lang="en-US" sz="2400" u="none" cap="none" strike="noStrike">
                <a:solidFill>
                  <a:schemeClr val="dk1"/>
                </a:solidFill>
                <a:latin typeface="Times New Roman"/>
                <a:ea typeface="Times New Roman"/>
                <a:cs typeface="Times New Roman"/>
                <a:sym typeface="Times New Roman"/>
              </a:rPr>
              <a:t> </a:t>
            </a:r>
            <a:r>
              <a:rPr b="0" i="0" lang="en-US" sz="2800" u="none" cap="none" strike="noStrike">
                <a:solidFill>
                  <a:schemeClr val="dk1"/>
                </a:solidFill>
                <a:latin typeface="Cambria"/>
                <a:ea typeface="Cambria"/>
                <a:cs typeface="Cambria"/>
                <a:sym typeface="Cambria"/>
              </a:rPr>
              <a:t>Let R represents the entire image and </a:t>
            </a:r>
            <a:endParaRPr/>
          </a:p>
          <a:p>
            <a:pPr indent="-228600" lvl="2" marL="342900" marR="0" rtl="0" algn="just">
              <a:spcBef>
                <a:spcPts val="0"/>
              </a:spcBef>
              <a:spcAft>
                <a:spcPts val="0"/>
              </a:spcAft>
              <a:buNone/>
            </a:pPr>
            <a:r>
              <a:rPr b="0" i="0" lang="en-US" sz="2800" u="none" cap="none" strike="noStrike">
                <a:solidFill>
                  <a:schemeClr val="dk1"/>
                </a:solidFill>
                <a:latin typeface="Cambria"/>
                <a:ea typeface="Cambria"/>
                <a:cs typeface="Cambria"/>
                <a:sym typeface="Cambria"/>
              </a:rPr>
              <a:t>    R1, R2,--------R</a:t>
            </a:r>
            <a:r>
              <a:rPr b="0" baseline="-25000" i="0" lang="en-US" sz="2800" u="none" cap="none" strike="noStrike">
                <a:solidFill>
                  <a:schemeClr val="dk1"/>
                </a:solidFill>
                <a:latin typeface="Cambria"/>
                <a:ea typeface="Cambria"/>
                <a:cs typeface="Cambria"/>
                <a:sym typeface="Cambria"/>
              </a:rPr>
              <a:t>N </a:t>
            </a:r>
            <a:r>
              <a:rPr b="0" i="0" lang="en-US" sz="2800" u="none" cap="none" strike="noStrike">
                <a:solidFill>
                  <a:schemeClr val="dk1"/>
                </a:solidFill>
                <a:latin typeface="Cambria"/>
                <a:ea typeface="Cambria"/>
                <a:cs typeface="Cambria"/>
                <a:sym typeface="Cambria"/>
              </a:rPr>
              <a:t> are segmented regions such that,</a:t>
            </a:r>
            <a:endParaRPr b="0" i="0" sz="2400" u="none" cap="none" strike="noStrike">
              <a:solidFill>
                <a:schemeClr val="dk1"/>
              </a:solidFill>
              <a:latin typeface="Times New Roman"/>
              <a:ea typeface="Times New Roman"/>
              <a:cs typeface="Times New Roman"/>
              <a:sym typeface="Times New Roman"/>
            </a:endParaRPr>
          </a:p>
        </p:txBody>
      </p:sp>
      <p:grpSp>
        <p:nvGrpSpPr>
          <p:cNvPr id="3724" name="Google Shape;3724;p78"/>
          <p:cNvGrpSpPr/>
          <p:nvPr/>
        </p:nvGrpSpPr>
        <p:grpSpPr>
          <a:xfrm>
            <a:off x="0" y="6376988"/>
            <a:ext cx="9144000" cy="557212"/>
            <a:chOff x="0" y="6324600"/>
            <a:chExt cx="9144000" cy="557212"/>
          </a:xfrm>
        </p:grpSpPr>
        <p:sp>
          <p:nvSpPr>
            <p:cNvPr id="3725" name="Google Shape;3725;p78"/>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726" name="Google Shape;3726;p78"/>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grpSp>
        <p:nvGrpSpPr>
          <p:cNvPr id="3727" name="Google Shape;3727;p78"/>
          <p:cNvGrpSpPr/>
          <p:nvPr/>
        </p:nvGrpSpPr>
        <p:grpSpPr>
          <a:xfrm>
            <a:off x="1219200" y="3505200"/>
            <a:ext cx="2209800" cy="850900"/>
            <a:chOff x="1219200" y="3505200"/>
            <a:chExt cx="2209800" cy="850900"/>
          </a:xfrm>
        </p:grpSpPr>
        <p:sp>
          <p:nvSpPr>
            <p:cNvPr id="3728" name="Google Shape;3728;p78"/>
            <p:cNvSpPr txBox="1"/>
            <p:nvPr/>
          </p:nvSpPr>
          <p:spPr>
            <a:xfrm>
              <a:off x="1219200" y="3541713"/>
              <a:ext cx="609600" cy="461665"/>
            </a:xfrm>
            <a:prstGeom prst="rect">
              <a:avLst/>
            </a:prstGeom>
            <a:noFill/>
            <a:ln>
              <a:noFill/>
            </a:ln>
          </p:spPr>
          <p:txBody>
            <a:bodyPr anchorCtr="0" anchor="t" bIns="45700" lIns="91425" spcFirstLastPara="1" rIns="91425" wrap="square" tIns="45700">
              <a:spAutoFit/>
            </a:bodyPr>
            <a:lstStyle/>
            <a:p>
              <a:pPr indent="0" lvl="2" marL="114300" marR="0" rtl="0" algn="just">
                <a:spcBef>
                  <a:spcPts val="0"/>
                </a:spcBef>
                <a:spcAft>
                  <a:spcPts val="0"/>
                </a:spcAft>
                <a:buNone/>
              </a:pPr>
              <a:r>
                <a:rPr b="0" i="0" lang="en-US" sz="2400" u="none" cap="none" strike="noStrike">
                  <a:solidFill>
                    <a:schemeClr val="dk1"/>
                  </a:solidFill>
                  <a:latin typeface="Times New Roman"/>
                  <a:ea typeface="Times New Roman"/>
                  <a:cs typeface="Times New Roman"/>
                  <a:sym typeface="Times New Roman"/>
                </a:rPr>
                <a:t>(i)</a:t>
              </a:r>
              <a:endParaRPr/>
            </a:p>
          </p:txBody>
        </p:sp>
        <p:pic>
          <p:nvPicPr>
            <p:cNvPr id="3729" name="Google Shape;3729;p78"/>
            <p:cNvPicPr preferRelativeResize="0"/>
            <p:nvPr/>
          </p:nvPicPr>
          <p:blipFill rotWithShape="1">
            <a:blip r:embed="rId3">
              <a:alphaModFix/>
            </a:blip>
            <a:srcRect b="0" l="0" r="0" t="0"/>
            <a:stretch/>
          </p:blipFill>
          <p:spPr>
            <a:xfrm>
              <a:off x="1828800" y="3505200"/>
              <a:ext cx="1600200" cy="850900"/>
            </a:xfrm>
            <a:prstGeom prst="rect">
              <a:avLst/>
            </a:prstGeom>
            <a:noFill/>
            <a:ln>
              <a:noFill/>
            </a:ln>
          </p:spPr>
        </p:pic>
      </p:grpSp>
      <p:sp>
        <p:nvSpPr>
          <p:cNvPr id="3730" name="Google Shape;3730;p78"/>
          <p:cNvSpPr txBox="1"/>
          <p:nvPr/>
        </p:nvSpPr>
        <p:spPr>
          <a:xfrm>
            <a:off x="1219200" y="4262438"/>
            <a:ext cx="5562600" cy="523875"/>
          </a:xfrm>
          <a:prstGeom prst="rect">
            <a:avLst/>
          </a:prstGeom>
          <a:noFill/>
          <a:ln>
            <a:noFill/>
          </a:ln>
        </p:spPr>
        <p:txBody>
          <a:bodyPr anchorCtr="0" anchor="t" bIns="45700" lIns="91425" spcFirstLastPara="1" rIns="91425" wrap="square" tIns="45700">
            <a:spAutoFit/>
          </a:bodyPr>
          <a:lstStyle/>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(ii) Ri is connected Region</a:t>
            </a:r>
            <a:endParaRPr/>
          </a:p>
        </p:txBody>
      </p:sp>
      <p:sp>
        <p:nvSpPr>
          <p:cNvPr id="3731" name="Google Shape;3731;p78"/>
          <p:cNvSpPr txBox="1"/>
          <p:nvPr/>
        </p:nvSpPr>
        <p:spPr>
          <a:xfrm>
            <a:off x="1219200" y="4733925"/>
            <a:ext cx="5562600" cy="523875"/>
          </a:xfrm>
          <a:prstGeom prst="rect">
            <a:avLst/>
          </a:prstGeom>
          <a:noFill/>
          <a:ln>
            <a:noFill/>
          </a:ln>
        </p:spPr>
        <p:txBody>
          <a:bodyPr anchorCtr="0" anchor="t" bIns="45700" lIns="91425" spcFirstLastPara="1" rIns="91425" wrap="square" tIns="45700">
            <a:spAutoFit/>
          </a:bodyPr>
          <a:lstStyle/>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(iii) Ri      Rj = Null for all i and j</a:t>
            </a:r>
            <a:endParaRPr/>
          </a:p>
        </p:txBody>
      </p:sp>
      <p:pic>
        <p:nvPicPr>
          <p:cNvPr id="3732" name="Google Shape;3732;p78"/>
          <p:cNvPicPr preferRelativeResize="0"/>
          <p:nvPr/>
        </p:nvPicPr>
        <p:blipFill rotWithShape="1">
          <a:blip r:embed="rId4">
            <a:alphaModFix/>
          </a:blip>
          <a:srcRect b="0" l="0" r="0" t="0"/>
          <a:stretch/>
        </p:blipFill>
        <p:spPr>
          <a:xfrm rot="10800000">
            <a:off x="2438400" y="4810125"/>
            <a:ext cx="419100" cy="419100"/>
          </a:xfrm>
          <a:prstGeom prst="rect">
            <a:avLst/>
          </a:prstGeom>
          <a:noFill/>
          <a:ln>
            <a:noFill/>
          </a:ln>
        </p:spPr>
      </p:pic>
      <p:sp>
        <p:nvSpPr>
          <p:cNvPr id="3733" name="Google Shape;3733;p78"/>
          <p:cNvSpPr txBox="1"/>
          <p:nvPr/>
        </p:nvSpPr>
        <p:spPr>
          <a:xfrm>
            <a:off x="1219200" y="5267325"/>
            <a:ext cx="6324600" cy="523875"/>
          </a:xfrm>
          <a:prstGeom prst="rect">
            <a:avLst/>
          </a:prstGeom>
          <a:noFill/>
          <a:ln>
            <a:noFill/>
          </a:ln>
        </p:spPr>
        <p:txBody>
          <a:bodyPr anchorCtr="0" anchor="t" bIns="45700" lIns="91425" spcFirstLastPara="1" rIns="91425" wrap="square" tIns="45700">
            <a:spAutoFit/>
          </a:bodyPr>
          <a:lstStyle/>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(iv) Predicate ( Ri ) = TRUE  for all  i</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2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7" name="Shape 3737"/>
        <p:cNvGrpSpPr/>
        <p:nvPr/>
      </p:nvGrpSpPr>
      <p:grpSpPr>
        <a:xfrm>
          <a:off x="0" y="0"/>
          <a:ext cx="0" cy="0"/>
          <a:chOff x="0" y="0"/>
          <a:chExt cx="0" cy="0"/>
        </a:xfrm>
      </p:grpSpPr>
      <p:sp>
        <p:nvSpPr>
          <p:cNvPr id="3738" name="Google Shape;3738;p79"/>
          <p:cNvSpPr txBox="1"/>
          <p:nvPr>
            <p:ph idx="1" type="body"/>
          </p:nvPr>
        </p:nvSpPr>
        <p:spPr>
          <a:xfrm>
            <a:off x="228600" y="152400"/>
            <a:ext cx="8229600" cy="685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800000"/>
              </a:buClr>
              <a:buSzPts val="2800"/>
              <a:buFont typeface="Arial"/>
              <a:buNone/>
            </a:pPr>
            <a:r>
              <a:rPr b="1" lang="en-US" sz="2800">
                <a:solidFill>
                  <a:srgbClr val="800000"/>
                </a:solidFill>
                <a:latin typeface="Arial"/>
                <a:ea typeface="Arial"/>
                <a:cs typeface="Arial"/>
                <a:sym typeface="Arial"/>
              </a:rPr>
              <a:t>(A) Region Growing by Pixel Aggregation :-</a:t>
            </a:r>
            <a:endParaRPr sz="2800">
              <a:solidFill>
                <a:srgbClr val="800000"/>
              </a:solidFill>
              <a:latin typeface="Arial"/>
              <a:ea typeface="Arial"/>
              <a:cs typeface="Arial"/>
              <a:sym typeface="Arial"/>
            </a:endParaRPr>
          </a:p>
        </p:txBody>
      </p:sp>
      <p:sp>
        <p:nvSpPr>
          <p:cNvPr id="3739" name="Google Shape;3739;p79"/>
          <p:cNvSpPr/>
          <p:nvPr/>
        </p:nvSpPr>
        <p:spPr>
          <a:xfrm>
            <a:off x="457200" y="1004888"/>
            <a:ext cx="8229600" cy="1077912"/>
          </a:xfrm>
          <a:prstGeom prst="rect">
            <a:avLst/>
          </a:prstGeom>
          <a:noFill/>
          <a:ln>
            <a:noFill/>
          </a:ln>
        </p:spPr>
        <p:txBody>
          <a:bodyPr anchorCtr="0" anchor="ctr" bIns="45700" lIns="91425" spcFirstLastPara="1" rIns="91425" wrap="square" tIns="45700">
            <a:noAutofit/>
          </a:bodyPr>
          <a:lstStyle/>
          <a:p>
            <a:pPr indent="-512763" lvl="0" marL="512763" marR="0" rtl="0" algn="just">
              <a:spcBef>
                <a:spcPts val="0"/>
              </a:spcBef>
              <a:spcAft>
                <a:spcPts val="0"/>
              </a:spcAft>
              <a:buNone/>
            </a:pPr>
            <a:r>
              <a:rPr lang="en-US" sz="3200">
                <a:solidFill>
                  <a:srgbClr val="000099"/>
                </a:solidFill>
                <a:latin typeface="Calibri"/>
                <a:ea typeface="Calibri"/>
                <a:cs typeface="Calibri"/>
                <a:sym typeface="Calibri"/>
              </a:rPr>
              <a:t>(i) Region growing is a procedure that groups pixels  into larger regions. </a:t>
            </a:r>
            <a:endParaRPr sz="5400">
              <a:solidFill>
                <a:srgbClr val="000099"/>
              </a:solidFill>
              <a:latin typeface="Calibri"/>
              <a:ea typeface="Calibri"/>
              <a:cs typeface="Calibri"/>
              <a:sym typeface="Calibri"/>
            </a:endParaRPr>
          </a:p>
        </p:txBody>
      </p:sp>
      <p:sp>
        <p:nvSpPr>
          <p:cNvPr id="3740" name="Google Shape;3740;p79"/>
          <p:cNvSpPr/>
          <p:nvPr/>
        </p:nvSpPr>
        <p:spPr>
          <a:xfrm>
            <a:off x="381000" y="2128838"/>
            <a:ext cx="8534400" cy="2062162"/>
          </a:xfrm>
          <a:prstGeom prst="rect">
            <a:avLst/>
          </a:prstGeom>
          <a:noFill/>
          <a:ln>
            <a:noFill/>
          </a:ln>
        </p:spPr>
        <p:txBody>
          <a:bodyPr anchorCtr="0" anchor="ctr" bIns="45700" lIns="91425" spcFirstLastPara="1" rIns="91425" wrap="square" tIns="45700">
            <a:noAutofit/>
          </a:bodyPr>
          <a:lstStyle/>
          <a:p>
            <a:pPr indent="-579438" lvl="0" marL="579438" marR="0" rtl="0" algn="l">
              <a:spcBef>
                <a:spcPts val="0"/>
              </a:spcBef>
              <a:spcAft>
                <a:spcPts val="0"/>
              </a:spcAft>
              <a:buClr>
                <a:schemeClr val="dk1"/>
              </a:buClr>
              <a:buSzPts val="3200"/>
              <a:buFont typeface="Calibri"/>
              <a:buAutoNum type="romanLcParenBoth" startAt="2"/>
            </a:pPr>
            <a:r>
              <a:rPr lang="en-US" sz="3200">
                <a:solidFill>
                  <a:schemeClr val="dk1"/>
                </a:solidFill>
                <a:latin typeface="Calibri"/>
                <a:ea typeface="Calibri"/>
                <a:cs typeface="Calibri"/>
                <a:sym typeface="Calibri"/>
              </a:rPr>
              <a:t>Pixel aggregation procedure starts with a seed point AND   Neighbouring pixels that have similar values are appended </a:t>
            </a:r>
            <a:endParaRPr/>
          </a:p>
          <a:p>
            <a:pPr indent="-579438" lvl="0" marL="579438" marR="0" rtl="0" algn="l">
              <a:spcBef>
                <a:spcPts val="0"/>
              </a:spcBef>
              <a:spcAft>
                <a:spcPts val="0"/>
              </a:spcAft>
              <a:buNone/>
            </a:pPr>
            <a:r>
              <a:rPr lang="en-US" sz="3200">
                <a:solidFill>
                  <a:schemeClr val="dk1"/>
                </a:solidFill>
                <a:latin typeface="Calibri"/>
                <a:ea typeface="Calibri"/>
                <a:cs typeface="Calibri"/>
                <a:sym typeface="Calibri"/>
              </a:rPr>
              <a:t> </a:t>
            </a:r>
            <a:endParaRPr/>
          </a:p>
        </p:txBody>
      </p:sp>
      <p:grpSp>
        <p:nvGrpSpPr>
          <p:cNvPr id="3741" name="Google Shape;3741;p79"/>
          <p:cNvGrpSpPr/>
          <p:nvPr/>
        </p:nvGrpSpPr>
        <p:grpSpPr>
          <a:xfrm>
            <a:off x="0" y="6376988"/>
            <a:ext cx="9144000" cy="557212"/>
            <a:chOff x="0" y="6324600"/>
            <a:chExt cx="9144000" cy="557212"/>
          </a:xfrm>
        </p:grpSpPr>
        <p:sp>
          <p:nvSpPr>
            <p:cNvPr id="3742" name="Google Shape;3742;p79"/>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743" name="Google Shape;3743;p79"/>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3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4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7" name="Shape 3747"/>
        <p:cNvGrpSpPr/>
        <p:nvPr/>
      </p:nvGrpSpPr>
      <p:grpSpPr>
        <a:xfrm>
          <a:off x="0" y="0"/>
          <a:ext cx="0" cy="0"/>
          <a:chOff x="0" y="0"/>
          <a:chExt cx="0" cy="0"/>
        </a:xfrm>
      </p:grpSpPr>
      <p:sp>
        <p:nvSpPr>
          <p:cNvPr id="3748" name="Google Shape;3748;p80"/>
          <p:cNvSpPr txBox="1"/>
          <p:nvPr>
            <p:ph type="title"/>
          </p:nvPr>
        </p:nvSpPr>
        <p:spPr>
          <a:xfrm>
            <a:off x="457200" y="274638"/>
            <a:ext cx="2514600" cy="639762"/>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3200">
                <a:latin typeface="Calibri"/>
                <a:ea typeface="Calibri"/>
                <a:cs typeface="Calibri"/>
                <a:sym typeface="Calibri"/>
              </a:rPr>
              <a:t>Example-1 :  </a:t>
            </a:r>
            <a:endParaRPr/>
          </a:p>
        </p:txBody>
      </p:sp>
      <p:graphicFrame>
        <p:nvGraphicFramePr>
          <p:cNvPr id="3749" name="Google Shape;3749;p80"/>
          <p:cNvGraphicFramePr/>
          <p:nvPr/>
        </p:nvGraphicFramePr>
        <p:xfrm>
          <a:off x="1319213" y="1219200"/>
          <a:ext cx="3000000" cy="3000000"/>
        </p:xfrm>
        <a:graphic>
          <a:graphicData uri="http://schemas.openxmlformats.org/drawingml/2006/table">
            <a:tbl>
              <a:tblPr>
                <a:noFill/>
                <a:tableStyleId>{BBF7C6A8-D04B-43C7-BB7C-4FFE6163C3D0}</a:tableStyleId>
              </a:tblPr>
              <a:tblGrid>
                <a:gridCol w="597250"/>
                <a:gridCol w="588400"/>
                <a:gridCol w="652550"/>
                <a:gridCol w="652550"/>
              </a:tblGrid>
              <a:tr h="548475">
                <a:tc>
                  <a:txBody>
                    <a:bodyPr/>
                    <a:lstStyle/>
                    <a:p>
                      <a:pPr indent="0" lvl="0" marL="0" marR="0" rtl="0" algn="l">
                        <a:spcBef>
                          <a:spcPts val="0"/>
                        </a:spcBef>
                        <a:spcAft>
                          <a:spcPts val="0"/>
                        </a:spcAft>
                        <a:buNone/>
                      </a:pPr>
                      <a:r>
                        <a:rPr lang="en-US" sz="2400">
                          <a:solidFill>
                            <a:srgbClr val="3333CC"/>
                          </a:solidFill>
                          <a:latin typeface="Times New Roman"/>
                          <a:ea typeface="Times New Roman"/>
                          <a:cs typeface="Times New Roman"/>
                          <a:sym typeface="Times New Roman"/>
                        </a:rPr>
                        <a:t>  0</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chemeClr val="accent5"/>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 1</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chemeClr val="accent5"/>
                      </a:solidFill>
                      <a:prstDash val="solid"/>
                      <a:round/>
                      <a:headEnd len="sm" w="sm" type="none"/>
                      <a:tailEnd len="sm" w="sm" type="none"/>
                    </a:lnL>
                    <a:lnR cap="flat" cmpd="sng" w="9525">
                      <a:solidFill>
                        <a:srgbClr val="E3F2F3"/>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2</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3</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r>
              <a:tr h="548475">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  0</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 1</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2</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3</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chemeClr val="accent5"/>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r>
              <a:tr h="548475">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  0</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 4</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5</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6</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r>
              <a:tr h="548475">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  4</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 5</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6</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7</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graphicFrame>
        <p:nvGraphicFramePr>
          <p:cNvPr id="3750" name="Google Shape;3750;p80"/>
          <p:cNvGraphicFramePr/>
          <p:nvPr/>
        </p:nvGraphicFramePr>
        <p:xfrm>
          <a:off x="5867400" y="457200"/>
          <a:ext cx="3000000" cy="3000000"/>
        </p:xfrm>
        <a:graphic>
          <a:graphicData uri="http://schemas.openxmlformats.org/drawingml/2006/table">
            <a:tbl>
              <a:tblPr>
                <a:noFill/>
                <a:tableStyleId>{BBF7C6A8-D04B-43C7-BB7C-4FFE6163C3D0}</a:tableStyleId>
              </a:tblPr>
              <a:tblGrid>
                <a:gridCol w="578975"/>
                <a:gridCol w="570400"/>
                <a:gridCol w="632600"/>
                <a:gridCol w="632600"/>
              </a:tblGrid>
              <a:tr h="548475">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chemeClr val="accent5"/>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chemeClr val="accent5"/>
                      </a:solidFill>
                      <a:prstDash val="solid"/>
                      <a:round/>
                      <a:headEnd len="sm" w="sm" type="none"/>
                      <a:tailEnd len="sm" w="sm" type="none"/>
                    </a:lnL>
                    <a:lnR cap="flat" cmpd="sng" w="9525">
                      <a:solidFill>
                        <a:srgbClr val="E3F2F3"/>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solidFill>
                      <a:srgbClr val="FF6699"/>
                    </a:solidFill>
                  </a:tcPr>
                </a:tc>
              </a:tr>
              <a:tr h="548475">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chemeClr val="accent5"/>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solidFill>
                      <a:srgbClr val="FF6699"/>
                    </a:solidFill>
                  </a:tcPr>
                </a:tc>
              </a:tr>
              <a:tr h="548475">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r>
              <a:tr h="548475">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graphicFrame>
        <p:nvGraphicFramePr>
          <p:cNvPr id="3751" name="Google Shape;3751;p80"/>
          <p:cNvGraphicFramePr/>
          <p:nvPr/>
        </p:nvGraphicFramePr>
        <p:xfrm>
          <a:off x="5891213" y="473075"/>
          <a:ext cx="3000000" cy="3000000"/>
        </p:xfrm>
        <a:graphic>
          <a:graphicData uri="http://schemas.openxmlformats.org/drawingml/2006/table">
            <a:tbl>
              <a:tblPr>
                <a:noFill/>
                <a:tableStyleId>{BBF7C6A8-D04B-43C7-BB7C-4FFE6163C3D0}</a:tableStyleId>
              </a:tblPr>
              <a:tblGrid>
                <a:gridCol w="578975"/>
                <a:gridCol w="570400"/>
                <a:gridCol w="632600"/>
                <a:gridCol w="632600"/>
              </a:tblGrid>
              <a:tr h="548475">
                <a:tc>
                  <a:txBody>
                    <a:bodyPr/>
                    <a:lstStyle/>
                    <a:p>
                      <a:pPr indent="0" lvl="0" marL="0" marR="0" rtl="0" algn="l">
                        <a:spcBef>
                          <a:spcPts val="0"/>
                        </a:spcBef>
                        <a:spcAft>
                          <a:spcPts val="0"/>
                        </a:spcAft>
                        <a:buNone/>
                      </a:pPr>
                      <a:r>
                        <a:rPr lang="en-US" sz="2400">
                          <a:solidFill>
                            <a:srgbClr val="3333CC"/>
                          </a:solidFill>
                          <a:latin typeface="Times New Roman"/>
                          <a:ea typeface="Times New Roman"/>
                          <a:cs typeface="Times New Roman"/>
                          <a:sym typeface="Times New Roman"/>
                        </a:rPr>
                        <a:t>0</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chemeClr val="accent5"/>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1</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chemeClr val="accent5"/>
                      </a:solidFill>
                      <a:prstDash val="solid"/>
                      <a:round/>
                      <a:headEnd len="sm" w="sm" type="none"/>
                      <a:tailEnd len="sm" w="sm" type="none"/>
                    </a:lnL>
                    <a:lnR cap="flat" cmpd="sng" w="9525">
                      <a:solidFill>
                        <a:srgbClr val="E3F2F3"/>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2</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3</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r>
              <a:tr h="548475">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0</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1</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2</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3</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chemeClr val="accent5"/>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r>
              <a:tr h="548475">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0</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4</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5</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6</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r>
              <a:tr h="548475">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4</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5</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6</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7</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grpSp>
        <p:nvGrpSpPr>
          <p:cNvPr id="3752" name="Google Shape;3752;p80"/>
          <p:cNvGrpSpPr/>
          <p:nvPr/>
        </p:nvGrpSpPr>
        <p:grpSpPr>
          <a:xfrm>
            <a:off x="0" y="6376988"/>
            <a:ext cx="9144000" cy="557212"/>
            <a:chOff x="0" y="6324600"/>
            <a:chExt cx="9144000" cy="557212"/>
          </a:xfrm>
        </p:grpSpPr>
        <p:sp>
          <p:nvSpPr>
            <p:cNvPr id="3753" name="Google Shape;3753;p80"/>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754" name="Google Shape;3754;p80"/>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755" name="Google Shape;3755;p80"/>
          <p:cNvSpPr txBox="1"/>
          <p:nvPr/>
        </p:nvSpPr>
        <p:spPr>
          <a:xfrm>
            <a:off x="533400" y="3810000"/>
            <a:ext cx="4252913" cy="1816100"/>
          </a:xfrm>
          <a:prstGeom prst="rect">
            <a:avLst/>
          </a:prstGeom>
          <a:noFill/>
          <a:ln>
            <a:noFill/>
          </a:ln>
        </p:spPr>
        <p:txBody>
          <a:bodyPr anchorCtr="0" anchor="t" bIns="45700" lIns="91425" spcFirstLastPara="1" rIns="91425" wrap="square" tIns="45700">
            <a:spAutoFit/>
          </a:bodyPr>
          <a:lstStyle/>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Predicate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If    F(x,y) = { 0, 1, 2, 3 }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Then F(x,y) = Red</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Else F(x,y)  = Yellow</a:t>
            </a:r>
            <a:endParaRPr/>
          </a:p>
        </p:txBody>
      </p:sp>
      <p:sp>
        <p:nvSpPr>
          <p:cNvPr id="3756" name="Google Shape;3756;p80"/>
          <p:cNvSpPr txBox="1"/>
          <p:nvPr/>
        </p:nvSpPr>
        <p:spPr>
          <a:xfrm>
            <a:off x="685800" y="990600"/>
            <a:ext cx="762000" cy="639763"/>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F =</a:t>
            </a:r>
            <a:endParaRPr/>
          </a:p>
        </p:txBody>
      </p:sp>
      <p:sp>
        <p:nvSpPr>
          <p:cNvPr id="3757" name="Google Shape;3757;p80"/>
          <p:cNvSpPr txBox="1"/>
          <p:nvPr/>
        </p:nvSpPr>
        <p:spPr>
          <a:xfrm>
            <a:off x="5105400" y="457200"/>
            <a:ext cx="762000" cy="639763"/>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F =</a:t>
            </a:r>
            <a:endParaRPr/>
          </a:p>
        </p:txBody>
      </p:sp>
      <p:graphicFrame>
        <p:nvGraphicFramePr>
          <p:cNvPr id="3758" name="Google Shape;3758;p80"/>
          <p:cNvGraphicFramePr/>
          <p:nvPr/>
        </p:nvGraphicFramePr>
        <p:xfrm>
          <a:off x="5867400" y="3216275"/>
          <a:ext cx="3000000" cy="3000000"/>
        </p:xfrm>
        <a:graphic>
          <a:graphicData uri="http://schemas.openxmlformats.org/drawingml/2006/table">
            <a:tbl>
              <a:tblPr>
                <a:noFill/>
                <a:tableStyleId>{BBF7C6A8-D04B-43C7-BB7C-4FFE6163C3D0}</a:tableStyleId>
              </a:tblPr>
              <a:tblGrid>
                <a:gridCol w="578975"/>
                <a:gridCol w="570400"/>
                <a:gridCol w="632600"/>
                <a:gridCol w="632600"/>
              </a:tblGrid>
              <a:tr h="548475">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chemeClr val="accent5"/>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chemeClr val="accent5"/>
                      </a:solidFill>
                      <a:prstDash val="solid"/>
                      <a:round/>
                      <a:headEnd len="sm" w="sm" type="none"/>
                      <a:tailEnd len="sm" w="sm" type="none"/>
                    </a:lnL>
                    <a:lnR cap="flat" cmpd="sng" w="9525">
                      <a:solidFill>
                        <a:srgbClr val="E3F2F3"/>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solidFill>
                      <a:srgbClr val="FF6699"/>
                    </a:solidFill>
                  </a:tcPr>
                </a:tc>
              </a:tr>
              <a:tr h="548475">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chemeClr val="accent5"/>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solidFill>
                      <a:srgbClr val="FF6699"/>
                    </a:solidFill>
                  </a:tcPr>
                </a:tc>
              </a:tr>
              <a:tr h="548475">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solidFill>
                      <a:srgbClr val="FF6699"/>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solidFill>
                      <a:srgbClr val="FFFF00"/>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solidFill>
                      <a:srgbClr val="FFFF00"/>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solidFill>
                      <a:srgbClr val="FFFF00"/>
                    </a:solidFill>
                  </a:tcPr>
                </a:tc>
              </a:tr>
              <a:tr h="548475">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l">
                        <a:spcBef>
                          <a:spcPts val="0"/>
                        </a:spcBef>
                        <a:spcAft>
                          <a:spcPts val="0"/>
                        </a:spcAft>
                        <a:buNone/>
                      </a:pPr>
                      <a:r>
                        <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r>
            </a:tbl>
          </a:graphicData>
        </a:graphic>
      </p:graphicFrame>
      <p:graphicFrame>
        <p:nvGraphicFramePr>
          <p:cNvPr id="3759" name="Google Shape;3759;p80"/>
          <p:cNvGraphicFramePr/>
          <p:nvPr/>
        </p:nvGraphicFramePr>
        <p:xfrm>
          <a:off x="5891213" y="3216275"/>
          <a:ext cx="3000000" cy="3000000"/>
        </p:xfrm>
        <a:graphic>
          <a:graphicData uri="http://schemas.openxmlformats.org/drawingml/2006/table">
            <a:tbl>
              <a:tblPr>
                <a:noFill/>
                <a:tableStyleId>{BBF7C6A8-D04B-43C7-BB7C-4FFE6163C3D0}</a:tableStyleId>
              </a:tblPr>
              <a:tblGrid>
                <a:gridCol w="578975"/>
                <a:gridCol w="570400"/>
                <a:gridCol w="632600"/>
                <a:gridCol w="632600"/>
              </a:tblGrid>
              <a:tr h="548475">
                <a:tc>
                  <a:txBody>
                    <a:bodyPr/>
                    <a:lstStyle/>
                    <a:p>
                      <a:pPr indent="0" lvl="0" marL="0" marR="0" rtl="0" algn="l">
                        <a:spcBef>
                          <a:spcPts val="0"/>
                        </a:spcBef>
                        <a:spcAft>
                          <a:spcPts val="0"/>
                        </a:spcAft>
                        <a:buNone/>
                      </a:pPr>
                      <a:r>
                        <a:rPr lang="en-US" sz="2400">
                          <a:solidFill>
                            <a:srgbClr val="3333CC"/>
                          </a:solidFill>
                          <a:latin typeface="Times New Roman"/>
                          <a:ea typeface="Times New Roman"/>
                          <a:cs typeface="Times New Roman"/>
                          <a:sym typeface="Times New Roman"/>
                        </a:rPr>
                        <a:t>0</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chemeClr val="accent5"/>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1</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chemeClr val="accent5"/>
                      </a:solidFill>
                      <a:prstDash val="solid"/>
                      <a:round/>
                      <a:headEnd len="sm" w="sm" type="none"/>
                      <a:tailEnd len="sm" w="sm" type="none"/>
                    </a:lnL>
                    <a:lnR cap="flat" cmpd="sng" w="9525">
                      <a:solidFill>
                        <a:srgbClr val="E3F2F3"/>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2</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3</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chemeClr val="accent5"/>
                      </a:solidFill>
                      <a:prstDash val="solid"/>
                      <a:round/>
                      <a:headEnd len="sm" w="sm" type="none"/>
                      <a:tailEnd len="sm" w="sm" type="none"/>
                    </a:lnB>
                  </a:tcPr>
                </a:tc>
              </a:tr>
              <a:tr h="548475">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0</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1</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2</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3</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chemeClr val="accent5"/>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E3F2F3"/>
                      </a:solidFill>
                      <a:prstDash val="solid"/>
                      <a:round/>
                      <a:headEnd len="sm" w="sm" type="none"/>
                      <a:tailEnd len="sm" w="sm" type="none"/>
                    </a:lnB>
                  </a:tcPr>
                </a:tc>
              </a:tr>
              <a:tr h="548475">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0</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4</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5</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6</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E3F2F3"/>
                      </a:solidFill>
                      <a:prstDash val="solid"/>
                      <a:round/>
                      <a:headEnd len="sm" w="sm" type="none"/>
                      <a:tailEnd len="sm" w="sm" type="none"/>
                    </a:lnT>
                    <a:lnB cap="flat" cmpd="sng" w="9525">
                      <a:solidFill>
                        <a:srgbClr val="E3F2F3"/>
                      </a:solidFill>
                      <a:prstDash val="solid"/>
                      <a:round/>
                      <a:headEnd len="sm" w="sm" type="none"/>
                      <a:tailEnd len="sm" w="sm" type="none"/>
                    </a:lnB>
                  </a:tcPr>
                </a:tc>
              </a:tr>
              <a:tr h="548475">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4</a:t>
                      </a:r>
                      <a:endParaRPr sz="2000">
                        <a:solidFill>
                          <a:srgbClr val="3333CC"/>
                        </a:solidFill>
                        <a:latin typeface="Times New Roman"/>
                        <a:ea typeface="Times New Roman"/>
                        <a:cs typeface="Times New Roman"/>
                        <a:sym typeface="Times New Roman"/>
                      </a:endParaRPr>
                    </a:p>
                  </a:txBody>
                  <a:tcPr marT="0" marB="0" marR="68550" marL="68550">
                    <a:lnL cap="flat" cmpd="sng" w="12700">
                      <a:solidFill>
                        <a:schemeClr val="dk1"/>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5</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6</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9525">
                      <a:solidFill>
                        <a:srgbClr val="E3F2F3"/>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2000">
                          <a:solidFill>
                            <a:srgbClr val="3333CC"/>
                          </a:solidFill>
                          <a:latin typeface="Times New Roman"/>
                          <a:ea typeface="Times New Roman"/>
                          <a:cs typeface="Times New Roman"/>
                          <a:sym typeface="Times New Roman"/>
                        </a:rPr>
                        <a:t>7</a:t>
                      </a:r>
                      <a:endParaRPr sz="2000">
                        <a:solidFill>
                          <a:srgbClr val="3333CC"/>
                        </a:solidFill>
                        <a:latin typeface="Times New Roman"/>
                        <a:ea typeface="Times New Roman"/>
                        <a:cs typeface="Times New Roman"/>
                        <a:sym typeface="Times New Roman"/>
                      </a:endParaRPr>
                    </a:p>
                  </a:txBody>
                  <a:tcPr marT="0" marB="0" marR="68550" marL="68550">
                    <a:lnL cap="flat" cmpd="sng" w="9525">
                      <a:solidFill>
                        <a:srgbClr val="E3F2F3"/>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3760" name="Google Shape;3760;p80"/>
          <p:cNvSpPr txBox="1"/>
          <p:nvPr/>
        </p:nvSpPr>
        <p:spPr>
          <a:xfrm>
            <a:off x="5105400" y="3216275"/>
            <a:ext cx="762000" cy="639763"/>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F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5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4" name="Shape 3764"/>
        <p:cNvGrpSpPr/>
        <p:nvPr/>
      </p:nvGrpSpPr>
      <p:grpSpPr>
        <a:xfrm>
          <a:off x="0" y="0"/>
          <a:ext cx="0" cy="0"/>
          <a:chOff x="0" y="0"/>
          <a:chExt cx="0" cy="0"/>
        </a:xfrm>
      </p:grpSpPr>
      <p:sp>
        <p:nvSpPr>
          <p:cNvPr id="3765" name="Google Shape;3765;p81"/>
          <p:cNvSpPr txBox="1"/>
          <p:nvPr>
            <p:ph type="title"/>
          </p:nvPr>
        </p:nvSpPr>
        <p:spPr>
          <a:xfrm>
            <a:off x="457200" y="274638"/>
            <a:ext cx="8229600" cy="1477962"/>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3200">
                <a:latin typeface="Calibri"/>
                <a:ea typeface="Calibri"/>
                <a:cs typeface="Calibri"/>
                <a:sym typeface="Calibri"/>
              </a:rPr>
              <a:t>Ex-2:  Segment the following given image using Region Growing by Pixel Aggregation.</a:t>
            </a:r>
            <a:br>
              <a:rPr lang="en-US" sz="3200">
                <a:latin typeface="Calibri"/>
                <a:ea typeface="Calibri"/>
                <a:cs typeface="Calibri"/>
                <a:sym typeface="Calibri"/>
              </a:rPr>
            </a:br>
            <a:r>
              <a:rPr lang="en-US" sz="3200">
                <a:latin typeface="Calibri"/>
                <a:ea typeface="Calibri"/>
                <a:cs typeface="Calibri"/>
                <a:sym typeface="Calibri"/>
              </a:rPr>
              <a:t>Assume Threshold=2. </a:t>
            </a:r>
            <a:endParaRPr/>
          </a:p>
        </p:txBody>
      </p:sp>
      <p:grpSp>
        <p:nvGrpSpPr>
          <p:cNvPr id="3766" name="Google Shape;3766;p81"/>
          <p:cNvGrpSpPr/>
          <p:nvPr/>
        </p:nvGrpSpPr>
        <p:grpSpPr>
          <a:xfrm>
            <a:off x="0" y="6376988"/>
            <a:ext cx="9144000" cy="557212"/>
            <a:chOff x="0" y="6324600"/>
            <a:chExt cx="9144000" cy="557212"/>
          </a:xfrm>
        </p:grpSpPr>
        <p:sp>
          <p:nvSpPr>
            <p:cNvPr id="3767" name="Google Shape;3767;p81"/>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768" name="Google Shape;3768;p81"/>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769" name="Google Shape;3769;p81"/>
          <p:cNvSpPr txBox="1"/>
          <p:nvPr/>
        </p:nvSpPr>
        <p:spPr>
          <a:xfrm>
            <a:off x="533400" y="2743200"/>
            <a:ext cx="4495800" cy="2678113"/>
          </a:xfrm>
          <a:prstGeom prst="rect">
            <a:avLst/>
          </a:prstGeom>
          <a:noFill/>
          <a:ln>
            <a:noFill/>
          </a:ln>
        </p:spPr>
        <p:txBody>
          <a:bodyPr anchorCtr="0" anchor="t" bIns="45700" lIns="91425" spcFirstLastPara="1" rIns="91425" wrap="square" tIns="45700">
            <a:spAutoFit/>
          </a:bodyPr>
          <a:lstStyle/>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Predicate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Let Seed Point be S(x’,y’)</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If  | F(x,y) –S(x’,y’) | ≤ T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Then F(x,y) =  Intensity of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                        Segmented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                        Region</a:t>
            </a:r>
            <a:endParaRPr/>
          </a:p>
        </p:txBody>
      </p:sp>
      <p:grpSp>
        <p:nvGrpSpPr>
          <p:cNvPr id="3770" name="Google Shape;3770;p81"/>
          <p:cNvGrpSpPr/>
          <p:nvPr/>
        </p:nvGrpSpPr>
        <p:grpSpPr>
          <a:xfrm>
            <a:off x="5156244" y="1905000"/>
            <a:ext cx="3682956" cy="3276600"/>
            <a:chOff x="1041444" y="838200"/>
            <a:chExt cx="3682956" cy="3276600"/>
          </a:xfrm>
        </p:grpSpPr>
        <p:grpSp>
          <p:nvGrpSpPr>
            <p:cNvPr id="3771" name="Google Shape;3771;p81"/>
            <p:cNvGrpSpPr/>
            <p:nvPr/>
          </p:nvGrpSpPr>
          <p:grpSpPr>
            <a:xfrm>
              <a:off x="1487665" y="1282866"/>
              <a:ext cx="3236735" cy="2831934"/>
              <a:chOff x="1098550" y="585160"/>
              <a:chExt cx="3236735" cy="2831934"/>
            </a:xfrm>
          </p:grpSpPr>
          <p:sp>
            <p:nvSpPr>
              <p:cNvPr id="3772" name="Google Shape;3772;p81"/>
              <p:cNvSpPr/>
              <p:nvPr/>
            </p:nvSpPr>
            <p:spPr>
              <a:xfrm>
                <a:off x="1098550" y="58516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773" name="Google Shape;3773;p81"/>
              <p:cNvSpPr/>
              <p:nvPr/>
            </p:nvSpPr>
            <p:spPr>
              <a:xfrm>
                <a:off x="1504906" y="58516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774" name="Google Shape;3774;p81"/>
              <p:cNvSpPr/>
              <p:nvPr/>
            </p:nvSpPr>
            <p:spPr>
              <a:xfrm>
                <a:off x="1911261" y="58516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775" name="Google Shape;3775;p81"/>
              <p:cNvSpPr/>
              <p:nvPr/>
            </p:nvSpPr>
            <p:spPr>
              <a:xfrm>
                <a:off x="2317617" y="58516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776" name="Google Shape;3776;p81"/>
              <p:cNvSpPr/>
              <p:nvPr/>
            </p:nvSpPr>
            <p:spPr>
              <a:xfrm>
                <a:off x="2723972" y="58516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777" name="Google Shape;3777;p81"/>
              <p:cNvSpPr/>
              <p:nvPr/>
            </p:nvSpPr>
            <p:spPr>
              <a:xfrm>
                <a:off x="3116218" y="58516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778" name="Google Shape;3778;p81"/>
              <p:cNvSpPr/>
              <p:nvPr/>
            </p:nvSpPr>
            <p:spPr>
              <a:xfrm>
                <a:off x="3522574" y="58516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779" name="Google Shape;3779;p81"/>
              <p:cNvSpPr/>
              <p:nvPr/>
            </p:nvSpPr>
            <p:spPr>
              <a:xfrm>
                <a:off x="3928929" y="58516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780" name="Google Shape;3780;p81"/>
              <p:cNvSpPr/>
              <p:nvPr/>
            </p:nvSpPr>
            <p:spPr>
              <a:xfrm>
                <a:off x="1098550" y="93884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781" name="Google Shape;3781;p81"/>
              <p:cNvSpPr/>
              <p:nvPr/>
            </p:nvSpPr>
            <p:spPr>
              <a:xfrm>
                <a:off x="1504906" y="93884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782" name="Google Shape;3782;p81"/>
              <p:cNvSpPr/>
              <p:nvPr/>
            </p:nvSpPr>
            <p:spPr>
              <a:xfrm>
                <a:off x="1911261" y="93884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783" name="Google Shape;3783;p81"/>
              <p:cNvSpPr/>
              <p:nvPr/>
            </p:nvSpPr>
            <p:spPr>
              <a:xfrm>
                <a:off x="2317617" y="93884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784" name="Google Shape;3784;p81"/>
              <p:cNvSpPr/>
              <p:nvPr/>
            </p:nvSpPr>
            <p:spPr>
              <a:xfrm>
                <a:off x="2723972" y="93884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785" name="Google Shape;3785;p81"/>
              <p:cNvSpPr/>
              <p:nvPr/>
            </p:nvSpPr>
            <p:spPr>
              <a:xfrm>
                <a:off x="3116218" y="93884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786" name="Google Shape;3786;p81"/>
              <p:cNvSpPr/>
              <p:nvPr/>
            </p:nvSpPr>
            <p:spPr>
              <a:xfrm>
                <a:off x="3522574" y="93884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787" name="Google Shape;3787;p81"/>
              <p:cNvSpPr/>
              <p:nvPr/>
            </p:nvSpPr>
            <p:spPr>
              <a:xfrm>
                <a:off x="3928929" y="93884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788" name="Google Shape;3788;p81"/>
              <p:cNvSpPr/>
              <p:nvPr/>
            </p:nvSpPr>
            <p:spPr>
              <a:xfrm>
                <a:off x="1098550" y="129750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789" name="Google Shape;3789;p81"/>
              <p:cNvSpPr/>
              <p:nvPr/>
            </p:nvSpPr>
            <p:spPr>
              <a:xfrm>
                <a:off x="1504906" y="129750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790" name="Google Shape;3790;p81"/>
              <p:cNvSpPr/>
              <p:nvPr/>
            </p:nvSpPr>
            <p:spPr>
              <a:xfrm>
                <a:off x="1911261" y="129750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791" name="Google Shape;3791;p81"/>
              <p:cNvSpPr/>
              <p:nvPr/>
            </p:nvSpPr>
            <p:spPr>
              <a:xfrm>
                <a:off x="2317617" y="129750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792" name="Google Shape;3792;p81"/>
              <p:cNvSpPr/>
              <p:nvPr/>
            </p:nvSpPr>
            <p:spPr>
              <a:xfrm>
                <a:off x="2723972" y="129750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793" name="Google Shape;3793;p81"/>
              <p:cNvSpPr/>
              <p:nvPr/>
            </p:nvSpPr>
            <p:spPr>
              <a:xfrm>
                <a:off x="3522574" y="129750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794" name="Google Shape;3794;p81"/>
              <p:cNvSpPr/>
              <p:nvPr/>
            </p:nvSpPr>
            <p:spPr>
              <a:xfrm>
                <a:off x="3928929" y="129750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795" name="Google Shape;3795;p81"/>
              <p:cNvSpPr/>
              <p:nvPr/>
            </p:nvSpPr>
            <p:spPr>
              <a:xfrm>
                <a:off x="1098550" y="1651183"/>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796" name="Google Shape;3796;p81"/>
              <p:cNvSpPr/>
              <p:nvPr/>
            </p:nvSpPr>
            <p:spPr>
              <a:xfrm>
                <a:off x="1504906" y="1651183"/>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797" name="Google Shape;3797;p81"/>
              <p:cNvSpPr/>
              <p:nvPr/>
            </p:nvSpPr>
            <p:spPr>
              <a:xfrm>
                <a:off x="1911261" y="1651183"/>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798" name="Google Shape;3798;p81"/>
              <p:cNvSpPr/>
              <p:nvPr/>
            </p:nvSpPr>
            <p:spPr>
              <a:xfrm>
                <a:off x="2317617" y="1651183"/>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799" name="Google Shape;3799;p81"/>
              <p:cNvSpPr/>
              <p:nvPr/>
            </p:nvSpPr>
            <p:spPr>
              <a:xfrm>
                <a:off x="2723972" y="1651183"/>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800" name="Google Shape;3800;p81"/>
              <p:cNvSpPr/>
              <p:nvPr/>
            </p:nvSpPr>
            <p:spPr>
              <a:xfrm>
                <a:off x="3116218" y="1651183"/>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801" name="Google Shape;3801;p81"/>
              <p:cNvSpPr/>
              <p:nvPr/>
            </p:nvSpPr>
            <p:spPr>
              <a:xfrm>
                <a:off x="3522574" y="1651183"/>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02" name="Google Shape;3802;p81"/>
              <p:cNvSpPr/>
              <p:nvPr/>
            </p:nvSpPr>
            <p:spPr>
              <a:xfrm>
                <a:off x="3928929" y="1651183"/>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3803" name="Google Shape;3803;p81"/>
              <p:cNvSpPr/>
              <p:nvPr/>
            </p:nvSpPr>
            <p:spPr>
              <a:xfrm>
                <a:off x="1098550" y="199241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804" name="Google Shape;3804;p81"/>
              <p:cNvSpPr/>
              <p:nvPr/>
            </p:nvSpPr>
            <p:spPr>
              <a:xfrm>
                <a:off x="1911261" y="199241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805" name="Google Shape;3805;p81"/>
              <p:cNvSpPr/>
              <p:nvPr/>
            </p:nvSpPr>
            <p:spPr>
              <a:xfrm>
                <a:off x="2317617" y="199241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806" name="Google Shape;3806;p81"/>
              <p:cNvSpPr/>
              <p:nvPr/>
            </p:nvSpPr>
            <p:spPr>
              <a:xfrm>
                <a:off x="2723972" y="199241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807" name="Google Shape;3807;p81"/>
              <p:cNvSpPr/>
              <p:nvPr/>
            </p:nvSpPr>
            <p:spPr>
              <a:xfrm>
                <a:off x="3116218" y="199241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3808" name="Google Shape;3808;p81"/>
              <p:cNvSpPr/>
              <p:nvPr/>
            </p:nvSpPr>
            <p:spPr>
              <a:xfrm>
                <a:off x="3522574" y="199241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09" name="Google Shape;3809;p81"/>
              <p:cNvSpPr/>
              <p:nvPr/>
            </p:nvSpPr>
            <p:spPr>
              <a:xfrm>
                <a:off x="3928929" y="199241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10" name="Google Shape;3810;p81"/>
              <p:cNvSpPr/>
              <p:nvPr/>
            </p:nvSpPr>
            <p:spPr>
              <a:xfrm>
                <a:off x="1098550" y="234609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811" name="Google Shape;3811;p81"/>
              <p:cNvSpPr/>
              <p:nvPr/>
            </p:nvSpPr>
            <p:spPr>
              <a:xfrm>
                <a:off x="1504906" y="234609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812" name="Google Shape;3812;p81"/>
              <p:cNvSpPr/>
              <p:nvPr/>
            </p:nvSpPr>
            <p:spPr>
              <a:xfrm>
                <a:off x="1911261" y="234609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813" name="Google Shape;3813;p81"/>
              <p:cNvSpPr/>
              <p:nvPr/>
            </p:nvSpPr>
            <p:spPr>
              <a:xfrm>
                <a:off x="2317617" y="234609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814" name="Google Shape;3814;p81"/>
              <p:cNvSpPr/>
              <p:nvPr/>
            </p:nvSpPr>
            <p:spPr>
              <a:xfrm>
                <a:off x="2723972" y="234609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15" name="Google Shape;3815;p81"/>
              <p:cNvSpPr/>
              <p:nvPr/>
            </p:nvSpPr>
            <p:spPr>
              <a:xfrm>
                <a:off x="3116218" y="234609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16" name="Google Shape;3816;p81"/>
              <p:cNvSpPr/>
              <p:nvPr/>
            </p:nvSpPr>
            <p:spPr>
              <a:xfrm>
                <a:off x="3522574" y="234609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17" name="Google Shape;3817;p81"/>
              <p:cNvSpPr/>
              <p:nvPr/>
            </p:nvSpPr>
            <p:spPr>
              <a:xfrm>
                <a:off x="3928929" y="2346090"/>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818" name="Google Shape;3818;p81"/>
              <p:cNvSpPr/>
              <p:nvPr/>
            </p:nvSpPr>
            <p:spPr>
              <a:xfrm>
                <a:off x="1098550" y="270475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819" name="Google Shape;3819;p81"/>
              <p:cNvSpPr/>
              <p:nvPr/>
            </p:nvSpPr>
            <p:spPr>
              <a:xfrm>
                <a:off x="1504906" y="270475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820" name="Google Shape;3820;p81"/>
              <p:cNvSpPr/>
              <p:nvPr/>
            </p:nvSpPr>
            <p:spPr>
              <a:xfrm>
                <a:off x="1911261" y="270475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3821" name="Google Shape;3821;p81"/>
              <p:cNvSpPr/>
              <p:nvPr/>
            </p:nvSpPr>
            <p:spPr>
              <a:xfrm>
                <a:off x="2317617" y="270475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3822" name="Google Shape;3822;p81"/>
              <p:cNvSpPr/>
              <p:nvPr/>
            </p:nvSpPr>
            <p:spPr>
              <a:xfrm>
                <a:off x="2723972" y="270475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23" name="Google Shape;3823;p81"/>
              <p:cNvSpPr/>
              <p:nvPr/>
            </p:nvSpPr>
            <p:spPr>
              <a:xfrm>
                <a:off x="3116218" y="270475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824" name="Google Shape;3824;p81"/>
              <p:cNvSpPr/>
              <p:nvPr/>
            </p:nvSpPr>
            <p:spPr>
              <a:xfrm>
                <a:off x="3522574" y="270475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25" name="Google Shape;3825;p81"/>
              <p:cNvSpPr/>
              <p:nvPr/>
            </p:nvSpPr>
            <p:spPr>
              <a:xfrm>
                <a:off x="3928929" y="270475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826" name="Google Shape;3826;p81"/>
              <p:cNvSpPr/>
              <p:nvPr/>
            </p:nvSpPr>
            <p:spPr>
              <a:xfrm>
                <a:off x="1098550" y="305843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27" name="Google Shape;3827;p81"/>
              <p:cNvSpPr/>
              <p:nvPr/>
            </p:nvSpPr>
            <p:spPr>
              <a:xfrm>
                <a:off x="1504906" y="305843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28" name="Google Shape;3828;p81"/>
              <p:cNvSpPr/>
              <p:nvPr/>
            </p:nvSpPr>
            <p:spPr>
              <a:xfrm>
                <a:off x="1911261" y="305843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829" name="Google Shape;3829;p81"/>
              <p:cNvSpPr/>
              <p:nvPr/>
            </p:nvSpPr>
            <p:spPr>
              <a:xfrm>
                <a:off x="2317617" y="305843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30" name="Google Shape;3830;p81"/>
              <p:cNvSpPr/>
              <p:nvPr/>
            </p:nvSpPr>
            <p:spPr>
              <a:xfrm>
                <a:off x="2723972" y="305843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31" name="Google Shape;3831;p81"/>
              <p:cNvSpPr/>
              <p:nvPr/>
            </p:nvSpPr>
            <p:spPr>
              <a:xfrm>
                <a:off x="3116218" y="305843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832" name="Google Shape;3832;p81"/>
              <p:cNvSpPr/>
              <p:nvPr/>
            </p:nvSpPr>
            <p:spPr>
              <a:xfrm>
                <a:off x="3522574" y="305843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33" name="Google Shape;3833;p81"/>
              <p:cNvSpPr/>
              <p:nvPr/>
            </p:nvSpPr>
            <p:spPr>
              <a:xfrm>
                <a:off x="3928929" y="3058432"/>
                <a:ext cx="406356" cy="358662"/>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grpSp>
        <p:cxnSp>
          <p:nvCxnSpPr>
            <p:cNvPr id="3834" name="Google Shape;3834;p81"/>
            <p:cNvCxnSpPr/>
            <p:nvPr/>
          </p:nvCxnSpPr>
          <p:spPr>
            <a:xfrm>
              <a:off x="1143000" y="1143000"/>
              <a:ext cx="335203" cy="139866"/>
            </a:xfrm>
            <a:prstGeom prst="straightConnector1">
              <a:avLst/>
            </a:prstGeom>
            <a:noFill/>
            <a:ln cap="flat" cmpd="sng" w="38100">
              <a:solidFill>
                <a:srgbClr val="2DA83C"/>
              </a:solidFill>
              <a:prstDash val="solid"/>
              <a:round/>
              <a:headEnd len="sm" w="sm" type="none"/>
              <a:tailEnd len="sm" w="sm" type="none"/>
            </a:ln>
          </p:spPr>
        </p:cxnSp>
        <p:sp>
          <p:nvSpPr>
            <p:cNvPr id="3835" name="Google Shape;3835;p81"/>
            <p:cNvSpPr/>
            <p:nvPr/>
          </p:nvSpPr>
          <p:spPr>
            <a:xfrm>
              <a:off x="1447800" y="838200"/>
              <a:ext cx="3276600" cy="358662"/>
            </a:xfrm>
            <a:prstGeom prst="rect">
              <a:avLst/>
            </a:prstGeom>
            <a:solidFill>
              <a:srgbClr val="FFFFFF"/>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 </a:t>
              </a:r>
              <a:r>
                <a:rPr b="1" lang="en-US" sz="2000">
                  <a:solidFill>
                    <a:srgbClr val="800000"/>
                  </a:solidFill>
                  <a:latin typeface="Times New Roman"/>
                  <a:ea typeface="Times New Roman"/>
                  <a:cs typeface="Times New Roman"/>
                  <a:sym typeface="Times New Roman"/>
                </a:rPr>
                <a:t>0     1    2    3     4    5    6     7 </a:t>
              </a:r>
              <a:endParaRPr/>
            </a:p>
          </p:txBody>
        </p:sp>
        <p:sp>
          <p:nvSpPr>
            <p:cNvPr id="3836" name="Google Shape;3836;p81"/>
            <p:cNvSpPr/>
            <p:nvPr/>
          </p:nvSpPr>
          <p:spPr>
            <a:xfrm>
              <a:off x="1041444" y="1295400"/>
              <a:ext cx="406356" cy="2819400"/>
            </a:xfrm>
            <a:prstGeom prst="rect">
              <a:avLst/>
            </a:prstGeom>
            <a:solidFill>
              <a:srgbClr val="FFFFFF"/>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0 </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1</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2</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3</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4</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5</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6</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7</a:t>
              </a:r>
              <a:endParaRPr sz="2400">
                <a:solidFill>
                  <a:srgbClr val="800000"/>
                </a:solidFill>
                <a:latin typeface="Times New Roman"/>
                <a:ea typeface="Times New Roman"/>
                <a:cs typeface="Times New Roman"/>
                <a:sym typeface="Times New Roman"/>
              </a:endParaRPr>
            </a:p>
          </p:txBody>
        </p:sp>
      </p:grpSp>
      <p:sp>
        <p:nvSpPr>
          <p:cNvPr id="3837" name="Google Shape;3837;p81"/>
          <p:cNvSpPr/>
          <p:nvPr/>
        </p:nvSpPr>
        <p:spPr>
          <a:xfrm>
            <a:off x="6016625" y="3733800"/>
            <a:ext cx="406400" cy="358775"/>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838" name="Google Shape;3838;p81"/>
          <p:cNvSpPr/>
          <p:nvPr/>
        </p:nvSpPr>
        <p:spPr>
          <a:xfrm>
            <a:off x="7620000" y="3062288"/>
            <a:ext cx="406400" cy="357187"/>
          </a:xfrm>
          <a:prstGeom prst="rect">
            <a:avLst/>
          </a:prstGeom>
          <a:solidFill>
            <a:srgbClr val="FFFF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2" name="Shape 3842"/>
        <p:cNvGrpSpPr/>
        <p:nvPr/>
      </p:nvGrpSpPr>
      <p:grpSpPr>
        <a:xfrm>
          <a:off x="0" y="0"/>
          <a:ext cx="0" cy="0"/>
          <a:chOff x="0" y="0"/>
          <a:chExt cx="0" cy="0"/>
        </a:xfrm>
      </p:grpSpPr>
      <p:sp>
        <p:nvSpPr>
          <p:cNvPr id="3843" name="Google Shape;3843;p82"/>
          <p:cNvSpPr txBox="1"/>
          <p:nvPr>
            <p:ph type="title"/>
          </p:nvPr>
        </p:nvSpPr>
        <p:spPr>
          <a:xfrm>
            <a:off x="228600" y="76200"/>
            <a:ext cx="8229600" cy="5635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3200">
                <a:latin typeface="Calibri"/>
                <a:ea typeface="Calibri"/>
                <a:cs typeface="Calibri"/>
                <a:sym typeface="Calibri"/>
              </a:rPr>
              <a:t>(I) Let Seed Point S</a:t>
            </a:r>
            <a:r>
              <a:rPr baseline="-25000" lang="en-US" sz="3200">
                <a:latin typeface="Calibri"/>
                <a:ea typeface="Calibri"/>
                <a:cs typeface="Calibri"/>
                <a:sym typeface="Calibri"/>
              </a:rPr>
              <a:t>1</a:t>
            </a:r>
            <a:r>
              <a:rPr lang="en-US" sz="3200">
                <a:latin typeface="Calibri"/>
                <a:ea typeface="Calibri"/>
                <a:cs typeface="Calibri"/>
                <a:sym typeface="Calibri"/>
              </a:rPr>
              <a:t>(4,1) = 5  and T = 2</a:t>
            </a:r>
            <a:endParaRPr/>
          </a:p>
        </p:txBody>
      </p:sp>
      <p:grpSp>
        <p:nvGrpSpPr>
          <p:cNvPr id="3844" name="Google Shape;3844;p82"/>
          <p:cNvGrpSpPr/>
          <p:nvPr/>
        </p:nvGrpSpPr>
        <p:grpSpPr>
          <a:xfrm>
            <a:off x="0" y="6376988"/>
            <a:ext cx="9144000" cy="557212"/>
            <a:chOff x="0" y="6324600"/>
            <a:chExt cx="9144000" cy="557212"/>
          </a:xfrm>
        </p:grpSpPr>
        <p:sp>
          <p:nvSpPr>
            <p:cNvPr id="3845" name="Google Shape;3845;p82"/>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846" name="Google Shape;3846;p82"/>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847" name="Google Shape;3847;p82"/>
          <p:cNvSpPr txBox="1"/>
          <p:nvPr/>
        </p:nvSpPr>
        <p:spPr>
          <a:xfrm>
            <a:off x="152400" y="1143000"/>
            <a:ext cx="4800600" cy="3540125"/>
          </a:xfrm>
          <a:prstGeom prst="rect">
            <a:avLst/>
          </a:prstGeom>
          <a:noFill/>
          <a:ln>
            <a:noFill/>
          </a:ln>
        </p:spPr>
        <p:txBody>
          <a:bodyPr anchorCtr="0" anchor="t" bIns="45700" lIns="91425" spcFirstLastPara="1" rIns="91425" wrap="square" tIns="45700">
            <a:spAutoFit/>
          </a:bodyPr>
          <a:lstStyle/>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Predicate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If     | F(x,y) – S</a:t>
            </a:r>
            <a:r>
              <a:rPr b="0" baseline="-25000" i="0" lang="en-US" sz="2800" u="none" cap="none" strike="noStrike">
                <a:solidFill>
                  <a:schemeClr val="dk1"/>
                </a:solidFill>
                <a:latin typeface="Calibri"/>
                <a:ea typeface="Calibri"/>
                <a:cs typeface="Calibri"/>
                <a:sym typeface="Calibri"/>
              </a:rPr>
              <a:t>1 </a:t>
            </a:r>
            <a:r>
              <a:rPr b="0" i="0" lang="en-US" sz="2800" u="none" cap="none" strike="noStrike">
                <a:solidFill>
                  <a:schemeClr val="dk1"/>
                </a:solidFill>
                <a:latin typeface="Times New Roman"/>
                <a:ea typeface="Times New Roman"/>
                <a:cs typeface="Times New Roman"/>
                <a:sym typeface="Times New Roman"/>
              </a:rPr>
              <a:t>(4,1) | ≤ T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i.e.   | F(x,y) – 5 | ≤ 2 </a:t>
            </a:r>
            <a:endParaRPr/>
          </a:p>
          <a:p>
            <a:pPr indent="0" lvl="2" marL="114300" marR="0" rtl="0" algn="just">
              <a:spcBef>
                <a:spcPts val="0"/>
              </a:spcBef>
              <a:spcAft>
                <a:spcPts val="0"/>
              </a:spcAft>
              <a:buNone/>
            </a:pPr>
            <a:r>
              <a:t/>
            </a:r>
            <a:endParaRPr b="0" i="0" sz="2800" u="none" cap="none" strike="noStrike">
              <a:solidFill>
                <a:schemeClr val="dk1"/>
              </a:solidFill>
              <a:latin typeface="Times New Roman"/>
              <a:ea typeface="Times New Roman"/>
              <a:cs typeface="Times New Roman"/>
              <a:sym typeface="Times New Roman"/>
            </a:endParaRPr>
          </a:p>
          <a:p>
            <a:pPr indent="0" lvl="2" marL="114300" marR="0" rtl="0" algn="just">
              <a:spcBef>
                <a:spcPts val="0"/>
              </a:spcBef>
              <a:spcAft>
                <a:spcPts val="0"/>
              </a:spcAft>
              <a:buNone/>
            </a:pPr>
            <a:r>
              <a:t/>
            </a:r>
            <a:endParaRPr b="0" i="0" sz="2800" u="none" cap="none" strike="noStrike">
              <a:solidFill>
                <a:schemeClr val="dk1"/>
              </a:solidFill>
              <a:latin typeface="Times New Roman"/>
              <a:ea typeface="Times New Roman"/>
              <a:cs typeface="Times New Roman"/>
              <a:sym typeface="Times New Roman"/>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Then F(x,y) =  A</a:t>
            </a:r>
            <a:endParaRPr/>
          </a:p>
          <a:p>
            <a:pPr indent="0" lvl="2" marL="114300" marR="0" rtl="0" algn="just">
              <a:spcBef>
                <a:spcPts val="0"/>
              </a:spcBef>
              <a:spcAft>
                <a:spcPts val="0"/>
              </a:spcAft>
              <a:buNone/>
            </a:pPr>
            <a:r>
              <a:t/>
            </a:r>
            <a:endParaRPr b="0" i="0" sz="2800" u="none" cap="none" strike="noStrike">
              <a:solidFill>
                <a:schemeClr val="dk1"/>
              </a:solidFill>
              <a:latin typeface="Times New Roman"/>
              <a:ea typeface="Times New Roman"/>
              <a:cs typeface="Times New Roman"/>
              <a:sym typeface="Times New Roman"/>
            </a:endParaRPr>
          </a:p>
          <a:p>
            <a:pPr indent="0" lvl="2" marL="114300" marR="0" rtl="0" algn="just">
              <a:spcBef>
                <a:spcPts val="0"/>
              </a:spcBef>
              <a:spcAft>
                <a:spcPts val="0"/>
              </a:spcAft>
              <a:buNone/>
            </a:pPr>
            <a:r>
              <a:rPr b="1" i="0" lang="en-US" sz="2800" u="none" cap="none" strike="noStrike">
                <a:solidFill>
                  <a:schemeClr val="dk1"/>
                </a:solidFill>
                <a:latin typeface="Times New Roman"/>
                <a:ea typeface="Times New Roman"/>
                <a:cs typeface="Times New Roman"/>
                <a:sym typeface="Times New Roman"/>
              </a:rPr>
              <a:t>Segmented Region : </a:t>
            </a:r>
            <a:r>
              <a:rPr b="1" i="0" lang="en-US" sz="2800" u="none" cap="none" strike="noStrike">
                <a:solidFill>
                  <a:schemeClr val="dk1"/>
                </a:solidFill>
                <a:latin typeface="Calibri"/>
                <a:ea typeface="Calibri"/>
                <a:cs typeface="Calibri"/>
                <a:sym typeface="Calibri"/>
              </a:rPr>
              <a:t>R</a:t>
            </a:r>
            <a:r>
              <a:rPr b="1" baseline="-25000" i="0" lang="en-US" sz="2800" u="none" cap="none" strike="noStrike">
                <a:solidFill>
                  <a:schemeClr val="dk1"/>
                </a:solidFill>
                <a:latin typeface="Calibri"/>
                <a:ea typeface="Calibri"/>
                <a:cs typeface="Calibri"/>
                <a:sym typeface="Calibri"/>
              </a:rPr>
              <a:t>1 </a:t>
            </a:r>
            <a:r>
              <a:rPr b="1" i="0" lang="en-US" sz="2800" u="none" cap="none" strike="noStrike">
                <a:solidFill>
                  <a:schemeClr val="dk1"/>
                </a:solidFill>
                <a:latin typeface="Calibri"/>
                <a:ea typeface="Calibri"/>
                <a:cs typeface="Calibri"/>
                <a:sym typeface="Calibri"/>
              </a:rPr>
              <a:t>= { A }</a:t>
            </a:r>
            <a:endParaRPr b="1" i="0" sz="2800" u="none" cap="none" strike="noStrike">
              <a:solidFill>
                <a:schemeClr val="dk1"/>
              </a:solidFill>
              <a:latin typeface="Times New Roman"/>
              <a:ea typeface="Times New Roman"/>
              <a:cs typeface="Times New Roman"/>
              <a:sym typeface="Times New Roman"/>
            </a:endParaRPr>
          </a:p>
        </p:txBody>
      </p:sp>
      <p:grpSp>
        <p:nvGrpSpPr>
          <p:cNvPr id="3848" name="Google Shape;3848;p82"/>
          <p:cNvGrpSpPr/>
          <p:nvPr/>
        </p:nvGrpSpPr>
        <p:grpSpPr>
          <a:xfrm>
            <a:off x="5156200" y="990600"/>
            <a:ext cx="3683000" cy="3276600"/>
            <a:chOff x="1041444" y="838200"/>
            <a:chExt cx="3682956" cy="3276600"/>
          </a:xfrm>
        </p:grpSpPr>
        <p:grpSp>
          <p:nvGrpSpPr>
            <p:cNvPr id="3849" name="Google Shape;3849;p82"/>
            <p:cNvGrpSpPr/>
            <p:nvPr/>
          </p:nvGrpSpPr>
          <p:grpSpPr>
            <a:xfrm>
              <a:off x="1487665" y="1282866"/>
              <a:ext cx="3236735" cy="2831934"/>
              <a:chOff x="1098550" y="585160"/>
              <a:chExt cx="3236735" cy="2831934"/>
            </a:xfrm>
          </p:grpSpPr>
          <p:sp>
            <p:nvSpPr>
              <p:cNvPr id="3850" name="Google Shape;3850;p82"/>
              <p:cNvSpPr/>
              <p:nvPr/>
            </p:nvSpPr>
            <p:spPr>
              <a:xfrm>
                <a:off x="1098550"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51" name="Google Shape;3851;p82"/>
              <p:cNvSpPr/>
              <p:nvPr/>
            </p:nvSpPr>
            <p:spPr>
              <a:xfrm>
                <a:off x="1504906"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52" name="Google Shape;3852;p82"/>
              <p:cNvSpPr/>
              <p:nvPr/>
            </p:nvSpPr>
            <p:spPr>
              <a:xfrm>
                <a:off x="1911261"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53" name="Google Shape;3853;p82"/>
              <p:cNvSpPr/>
              <p:nvPr/>
            </p:nvSpPr>
            <p:spPr>
              <a:xfrm>
                <a:off x="2317617"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54" name="Google Shape;3854;p82"/>
              <p:cNvSpPr/>
              <p:nvPr/>
            </p:nvSpPr>
            <p:spPr>
              <a:xfrm>
                <a:off x="2723972"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55" name="Google Shape;3855;p82"/>
              <p:cNvSpPr/>
              <p:nvPr/>
            </p:nvSpPr>
            <p:spPr>
              <a:xfrm>
                <a:off x="3116218"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856" name="Google Shape;3856;p82"/>
              <p:cNvSpPr/>
              <p:nvPr/>
            </p:nvSpPr>
            <p:spPr>
              <a:xfrm>
                <a:off x="3522574"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857" name="Google Shape;3857;p82"/>
              <p:cNvSpPr/>
              <p:nvPr/>
            </p:nvSpPr>
            <p:spPr>
              <a:xfrm>
                <a:off x="3928929"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58" name="Google Shape;3858;p82"/>
              <p:cNvSpPr/>
              <p:nvPr/>
            </p:nvSpPr>
            <p:spPr>
              <a:xfrm>
                <a:off x="1098550"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859" name="Google Shape;3859;p82"/>
              <p:cNvSpPr/>
              <p:nvPr/>
            </p:nvSpPr>
            <p:spPr>
              <a:xfrm>
                <a:off x="1504906"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860" name="Google Shape;3860;p82"/>
              <p:cNvSpPr/>
              <p:nvPr/>
            </p:nvSpPr>
            <p:spPr>
              <a:xfrm>
                <a:off x="1911261"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61" name="Google Shape;3861;p82"/>
              <p:cNvSpPr/>
              <p:nvPr/>
            </p:nvSpPr>
            <p:spPr>
              <a:xfrm>
                <a:off x="2317617"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62" name="Google Shape;3862;p82"/>
              <p:cNvSpPr/>
              <p:nvPr/>
            </p:nvSpPr>
            <p:spPr>
              <a:xfrm>
                <a:off x="2723972"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863" name="Google Shape;3863;p82"/>
              <p:cNvSpPr/>
              <p:nvPr/>
            </p:nvSpPr>
            <p:spPr>
              <a:xfrm>
                <a:off x="3116218"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864" name="Google Shape;3864;p82"/>
              <p:cNvSpPr/>
              <p:nvPr/>
            </p:nvSpPr>
            <p:spPr>
              <a:xfrm>
                <a:off x="3522574"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865" name="Google Shape;3865;p82"/>
              <p:cNvSpPr/>
              <p:nvPr/>
            </p:nvSpPr>
            <p:spPr>
              <a:xfrm>
                <a:off x="3928929"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866" name="Google Shape;3866;p82"/>
              <p:cNvSpPr/>
              <p:nvPr/>
            </p:nvSpPr>
            <p:spPr>
              <a:xfrm>
                <a:off x="1098550"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67" name="Google Shape;3867;p82"/>
              <p:cNvSpPr/>
              <p:nvPr/>
            </p:nvSpPr>
            <p:spPr>
              <a:xfrm>
                <a:off x="1504906"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868" name="Google Shape;3868;p82"/>
              <p:cNvSpPr/>
              <p:nvPr/>
            </p:nvSpPr>
            <p:spPr>
              <a:xfrm>
                <a:off x="1911261"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69" name="Google Shape;3869;p82"/>
              <p:cNvSpPr/>
              <p:nvPr/>
            </p:nvSpPr>
            <p:spPr>
              <a:xfrm>
                <a:off x="2317617"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870" name="Google Shape;3870;p82"/>
              <p:cNvSpPr/>
              <p:nvPr/>
            </p:nvSpPr>
            <p:spPr>
              <a:xfrm>
                <a:off x="2723972"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871" name="Google Shape;3871;p82"/>
              <p:cNvSpPr/>
              <p:nvPr/>
            </p:nvSpPr>
            <p:spPr>
              <a:xfrm>
                <a:off x="3116218"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872" name="Google Shape;3872;p82"/>
              <p:cNvSpPr/>
              <p:nvPr/>
            </p:nvSpPr>
            <p:spPr>
              <a:xfrm>
                <a:off x="3522574"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73" name="Google Shape;3873;p82"/>
              <p:cNvSpPr/>
              <p:nvPr/>
            </p:nvSpPr>
            <p:spPr>
              <a:xfrm>
                <a:off x="3928929"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874" name="Google Shape;3874;p82"/>
              <p:cNvSpPr/>
              <p:nvPr/>
            </p:nvSpPr>
            <p:spPr>
              <a:xfrm>
                <a:off x="1098550"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875" name="Google Shape;3875;p82"/>
              <p:cNvSpPr/>
              <p:nvPr/>
            </p:nvSpPr>
            <p:spPr>
              <a:xfrm>
                <a:off x="1504906"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876" name="Google Shape;3876;p82"/>
              <p:cNvSpPr/>
              <p:nvPr/>
            </p:nvSpPr>
            <p:spPr>
              <a:xfrm>
                <a:off x="1911261"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877" name="Google Shape;3877;p82"/>
              <p:cNvSpPr/>
              <p:nvPr/>
            </p:nvSpPr>
            <p:spPr>
              <a:xfrm>
                <a:off x="2317617"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878" name="Google Shape;3878;p82"/>
              <p:cNvSpPr/>
              <p:nvPr/>
            </p:nvSpPr>
            <p:spPr>
              <a:xfrm>
                <a:off x="2723972"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879" name="Google Shape;3879;p82"/>
              <p:cNvSpPr/>
              <p:nvPr/>
            </p:nvSpPr>
            <p:spPr>
              <a:xfrm>
                <a:off x="3116218"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880" name="Google Shape;3880;p82"/>
              <p:cNvSpPr/>
              <p:nvPr/>
            </p:nvSpPr>
            <p:spPr>
              <a:xfrm>
                <a:off x="3522574"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81" name="Google Shape;3881;p82"/>
              <p:cNvSpPr/>
              <p:nvPr/>
            </p:nvSpPr>
            <p:spPr>
              <a:xfrm>
                <a:off x="3928929"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3882" name="Google Shape;3882;p82"/>
              <p:cNvSpPr/>
              <p:nvPr/>
            </p:nvSpPr>
            <p:spPr>
              <a:xfrm>
                <a:off x="1098550"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883" name="Google Shape;3883;p82"/>
              <p:cNvSpPr/>
              <p:nvPr/>
            </p:nvSpPr>
            <p:spPr>
              <a:xfrm>
                <a:off x="1490558"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800">
                    <a:solidFill>
                      <a:srgbClr val="0000FF"/>
                    </a:solidFill>
                    <a:latin typeface="Arial Black"/>
                    <a:ea typeface="Arial Black"/>
                    <a:cs typeface="Arial Black"/>
                    <a:sym typeface="Arial Black"/>
                  </a:rPr>
                  <a:t>5</a:t>
                </a:r>
                <a:endParaRPr/>
              </a:p>
            </p:txBody>
          </p:sp>
          <p:sp>
            <p:nvSpPr>
              <p:cNvPr id="3884" name="Google Shape;3884;p82"/>
              <p:cNvSpPr/>
              <p:nvPr/>
            </p:nvSpPr>
            <p:spPr>
              <a:xfrm>
                <a:off x="1911261"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885" name="Google Shape;3885;p82"/>
              <p:cNvSpPr/>
              <p:nvPr/>
            </p:nvSpPr>
            <p:spPr>
              <a:xfrm>
                <a:off x="2317617"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886" name="Google Shape;3886;p82"/>
              <p:cNvSpPr/>
              <p:nvPr/>
            </p:nvSpPr>
            <p:spPr>
              <a:xfrm>
                <a:off x="2723972"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887" name="Google Shape;3887;p82"/>
              <p:cNvSpPr/>
              <p:nvPr/>
            </p:nvSpPr>
            <p:spPr>
              <a:xfrm>
                <a:off x="3116218"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3888" name="Google Shape;3888;p82"/>
              <p:cNvSpPr/>
              <p:nvPr/>
            </p:nvSpPr>
            <p:spPr>
              <a:xfrm>
                <a:off x="3522574"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89" name="Google Shape;3889;p82"/>
              <p:cNvSpPr/>
              <p:nvPr/>
            </p:nvSpPr>
            <p:spPr>
              <a:xfrm>
                <a:off x="3928929"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90" name="Google Shape;3890;p82"/>
              <p:cNvSpPr/>
              <p:nvPr/>
            </p:nvSpPr>
            <p:spPr>
              <a:xfrm>
                <a:off x="1098550"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891" name="Google Shape;3891;p82"/>
              <p:cNvSpPr/>
              <p:nvPr/>
            </p:nvSpPr>
            <p:spPr>
              <a:xfrm>
                <a:off x="1504906"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892" name="Google Shape;3892;p82"/>
              <p:cNvSpPr/>
              <p:nvPr/>
            </p:nvSpPr>
            <p:spPr>
              <a:xfrm>
                <a:off x="1911261"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893" name="Google Shape;3893;p82"/>
              <p:cNvSpPr/>
              <p:nvPr/>
            </p:nvSpPr>
            <p:spPr>
              <a:xfrm>
                <a:off x="2317617"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894" name="Google Shape;3894;p82"/>
              <p:cNvSpPr/>
              <p:nvPr/>
            </p:nvSpPr>
            <p:spPr>
              <a:xfrm>
                <a:off x="2723972"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895" name="Google Shape;3895;p82"/>
              <p:cNvSpPr/>
              <p:nvPr/>
            </p:nvSpPr>
            <p:spPr>
              <a:xfrm>
                <a:off x="3116218"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96" name="Google Shape;3896;p82"/>
              <p:cNvSpPr/>
              <p:nvPr/>
            </p:nvSpPr>
            <p:spPr>
              <a:xfrm>
                <a:off x="3522574"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897" name="Google Shape;3897;p82"/>
              <p:cNvSpPr/>
              <p:nvPr/>
            </p:nvSpPr>
            <p:spPr>
              <a:xfrm>
                <a:off x="3928929"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898" name="Google Shape;3898;p82"/>
              <p:cNvSpPr/>
              <p:nvPr/>
            </p:nvSpPr>
            <p:spPr>
              <a:xfrm>
                <a:off x="1098550"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899" name="Google Shape;3899;p82"/>
              <p:cNvSpPr/>
              <p:nvPr/>
            </p:nvSpPr>
            <p:spPr>
              <a:xfrm>
                <a:off x="1504906"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900" name="Google Shape;3900;p82"/>
              <p:cNvSpPr/>
              <p:nvPr/>
            </p:nvSpPr>
            <p:spPr>
              <a:xfrm>
                <a:off x="1911261"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3901" name="Google Shape;3901;p82"/>
              <p:cNvSpPr/>
              <p:nvPr/>
            </p:nvSpPr>
            <p:spPr>
              <a:xfrm>
                <a:off x="2317617"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3902" name="Google Shape;3902;p82"/>
              <p:cNvSpPr/>
              <p:nvPr/>
            </p:nvSpPr>
            <p:spPr>
              <a:xfrm>
                <a:off x="2723972"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903" name="Google Shape;3903;p82"/>
              <p:cNvSpPr/>
              <p:nvPr/>
            </p:nvSpPr>
            <p:spPr>
              <a:xfrm>
                <a:off x="3116218"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904" name="Google Shape;3904;p82"/>
              <p:cNvSpPr/>
              <p:nvPr/>
            </p:nvSpPr>
            <p:spPr>
              <a:xfrm>
                <a:off x="3522574"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905" name="Google Shape;3905;p82"/>
              <p:cNvSpPr/>
              <p:nvPr/>
            </p:nvSpPr>
            <p:spPr>
              <a:xfrm>
                <a:off x="3928929"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906" name="Google Shape;3906;p82"/>
              <p:cNvSpPr/>
              <p:nvPr/>
            </p:nvSpPr>
            <p:spPr>
              <a:xfrm>
                <a:off x="1098550"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907" name="Google Shape;3907;p82"/>
              <p:cNvSpPr/>
              <p:nvPr/>
            </p:nvSpPr>
            <p:spPr>
              <a:xfrm>
                <a:off x="1504906"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908" name="Google Shape;3908;p82"/>
              <p:cNvSpPr/>
              <p:nvPr/>
            </p:nvSpPr>
            <p:spPr>
              <a:xfrm>
                <a:off x="1911261"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909" name="Google Shape;3909;p82"/>
              <p:cNvSpPr/>
              <p:nvPr/>
            </p:nvSpPr>
            <p:spPr>
              <a:xfrm>
                <a:off x="2317617"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910" name="Google Shape;3910;p82"/>
              <p:cNvSpPr/>
              <p:nvPr/>
            </p:nvSpPr>
            <p:spPr>
              <a:xfrm>
                <a:off x="2723972"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911" name="Google Shape;3911;p82"/>
              <p:cNvSpPr/>
              <p:nvPr/>
            </p:nvSpPr>
            <p:spPr>
              <a:xfrm>
                <a:off x="3116218"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912" name="Google Shape;3912;p82"/>
              <p:cNvSpPr/>
              <p:nvPr/>
            </p:nvSpPr>
            <p:spPr>
              <a:xfrm>
                <a:off x="3522574"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913" name="Google Shape;3913;p82"/>
              <p:cNvSpPr/>
              <p:nvPr/>
            </p:nvSpPr>
            <p:spPr>
              <a:xfrm>
                <a:off x="3928929"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grpSp>
        <p:cxnSp>
          <p:nvCxnSpPr>
            <p:cNvPr id="3914" name="Google Shape;3914;p82"/>
            <p:cNvCxnSpPr/>
            <p:nvPr/>
          </p:nvCxnSpPr>
          <p:spPr>
            <a:xfrm>
              <a:off x="1143000" y="1143000"/>
              <a:ext cx="335203" cy="139866"/>
            </a:xfrm>
            <a:prstGeom prst="straightConnector1">
              <a:avLst/>
            </a:prstGeom>
            <a:noFill/>
            <a:ln cap="flat" cmpd="sng" w="38100">
              <a:solidFill>
                <a:srgbClr val="2DA83C"/>
              </a:solidFill>
              <a:prstDash val="solid"/>
              <a:round/>
              <a:headEnd len="sm" w="sm" type="none"/>
              <a:tailEnd len="sm" w="sm" type="none"/>
            </a:ln>
          </p:spPr>
        </p:cxnSp>
        <p:sp>
          <p:nvSpPr>
            <p:cNvPr id="3915" name="Google Shape;3915;p82"/>
            <p:cNvSpPr/>
            <p:nvPr/>
          </p:nvSpPr>
          <p:spPr>
            <a:xfrm>
              <a:off x="1447800" y="838200"/>
              <a:ext cx="3276600" cy="358662"/>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 </a:t>
              </a:r>
              <a:r>
                <a:rPr b="1" lang="en-US" sz="2000">
                  <a:solidFill>
                    <a:srgbClr val="800000"/>
                  </a:solidFill>
                  <a:latin typeface="Times New Roman"/>
                  <a:ea typeface="Times New Roman"/>
                  <a:cs typeface="Times New Roman"/>
                  <a:sym typeface="Times New Roman"/>
                </a:rPr>
                <a:t>0     1    2    3     4    5    6     7 </a:t>
              </a:r>
              <a:endParaRPr/>
            </a:p>
          </p:txBody>
        </p:sp>
        <p:sp>
          <p:nvSpPr>
            <p:cNvPr id="3916" name="Google Shape;3916;p82"/>
            <p:cNvSpPr/>
            <p:nvPr/>
          </p:nvSpPr>
          <p:spPr>
            <a:xfrm>
              <a:off x="1041444" y="1295400"/>
              <a:ext cx="406356" cy="2819400"/>
            </a:xfrm>
            <a:prstGeom prst="rect">
              <a:avLst/>
            </a:prstGeom>
            <a:solidFill>
              <a:srgbClr val="FFFFFF"/>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0 </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1</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2</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3</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4</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5</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6</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7</a:t>
              </a:r>
              <a:endParaRPr sz="2400">
                <a:solidFill>
                  <a:srgbClr val="800000"/>
                </a:solidFill>
                <a:latin typeface="Times New Roman"/>
                <a:ea typeface="Times New Roman"/>
                <a:cs typeface="Times New Roman"/>
                <a:sym typeface="Times New Roman"/>
              </a:endParaRPr>
            </a:p>
          </p:txBody>
        </p:sp>
      </p:grpSp>
      <p:sp>
        <p:nvSpPr>
          <p:cNvPr id="3917" name="Google Shape;3917;p82"/>
          <p:cNvSpPr/>
          <p:nvPr/>
        </p:nvSpPr>
        <p:spPr>
          <a:xfrm>
            <a:off x="5994400" y="2828925"/>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18" name="Google Shape;3918;p82"/>
          <p:cNvSpPr/>
          <p:nvPr/>
        </p:nvSpPr>
        <p:spPr>
          <a:xfrm>
            <a:off x="6424613" y="2833688"/>
            <a:ext cx="406400" cy="357187"/>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19" name="Google Shape;3919;p82"/>
          <p:cNvSpPr/>
          <p:nvPr/>
        </p:nvSpPr>
        <p:spPr>
          <a:xfrm>
            <a:off x="6832600" y="28416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20" name="Google Shape;3920;p82"/>
          <p:cNvSpPr/>
          <p:nvPr/>
        </p:nvSpPr>
        <p:spPr>
          <a:xfrm>
            <a:off x="7213600" y="28416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21" name="Google Shape;3921;p82"/>
          <p:cNvSpPr/>
          <p:nvPr/>
        </p:nvSpPr>
        <p:spPr>
          <a:xfrm>
            <a:off x="7229475" y="249555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22" name="Google Shape;3922;p82"/>
          <p:cNvSpPr/>
          <p:nvPr/>
        </p:nvSpPr>
        <p:spPr>
          <a:xfrm>
            <a:off x="7634288" y="250507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23" name="Google Shape;3923;p82"/>
          <p:cNvSpPr/>
          <p:nvPr/>
        </p:nvSpPr>
        <p:spPr>
          <a:xfrm>
            <a:off x="7237413"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24" name="Google Shape;3924;p82"/>
          <p:cNvSpPr/>
          <p:nvPr/>
        </p:nvSpPr>
        <p:spPr>
          <a:xfrm>
            <a:off x="7643813"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25" name="Google Shape;3925;p82"/>
          <p:cNvSpPr/>
          <p:nvPr/>
        </p:nvSpPr>
        <p:spPr>
          <a:xfrm>
            <a:off x="8035925" y="2152650"/>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26" name="Google Shape;3926;p82"/>
          <p:cNvSpPr/>
          <p:nvPr/>
        </p:nvSpPr>
        <p:spPr>
          <a:xfrm>
            <a:off x="8442325"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27" name="Google Shape;3927;p82"/>
          <p:cNvSpPr/>
          <p:nvPr/>
        </p:nvSpPr>
        <p:spPr>
          <a:xfrm>
            <a:off x="8016875" y="179863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28" name="Google Shape;3928;p82"/>
          <p:cNvSpPr/>
          <p:nvPr/>
        </p:nvSpPr>
        <p:spPr>
          <a:xfrm>
            <a:off x="8432800" y="177958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29" name="Google Shape;3929;p82"/>
          <p:cNvSpPr/>
          <p:nvPr/>
        </p:nvSpPr>
        <p:spPr>
          <a:xfrm>
            <a:off x="7224713" y="1797050"/>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30" name="Google Shape;3930;p82"/>
          <p:cNvSpPr/>
          <p:nvPr/>
        </p:nvSpPr>
        <p:spPr>
          <a:xfrm>
            <a:off x="7613650" y="17875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31" name="Google Shape;3931;p82"/>
          <p:cNvSpPr/>
          <p:nvPr/>
        </p:nvSpPr>
        <p:spPr>
          <a:xfrm>
            <a:off x="8024813" y="14573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32" name="Google Shape;3932;p82"/>
          <p:cNvSpPr/>
          <p:nvPr/>
        </p:nvSpPr>
        <p:spPr>
          <a:xfrm>
            <a:off x="8431213" y="144780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33" name="Google Shape;3933;p82"/>
          <p:cNvSpPr/>
          <p:nvPr/>
        </p:nvSpPr>
        <p:spPr>
          <a:xfrm>
            <a:off x="6403975" y="250983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34" name="Google Shape;3934;p82"/>
          <p:cNvSpPr/>
          <p:nvPr/>
        </p:nvSpPr>
        <p:spPr>
          <a:xfrm>
            <a:off x="6818313" y="2519363"/>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35" name="Google Shape;3935;p82"/>
          <p:cNvSpPr/>
          <p:nvPr/>
        </p:nvSpPr>
        <p:spPr>
          <a:xfrm>
            <a:off x="5586413" y="250190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36" name="Google Shape;3936;p82"/>
          <p:cNvSpPr/>
          <p:nvPr/>
        </p:nvSpPr>
        <p:spPr>
          <a:xfrm>
            <a:off x="5984875" y="2501900"/>
            <a:ext cx="404813"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37" name="Google Shape;3937;p82"/>
          <p:cNvSpPr/>
          <p:nvPr/>
        </p:nvSpPr>
        <p:spPr>
          <a:xfrm>
            <a:off x="6823075"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38" name="Google Shape;3938;p82"/>
          <p:cNvSpPr/>
          <p:nvPr/>
        </p:nvSpPr>
        <p:spPr>
          <a:xfrm>
            <a:off x="5613400" y="2838450"/>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39" name="Google Shape;3939;p82"/>
          <p:cNvSpPr/>
          <p:nvPr/>
        </p:nvSpPr>
        <p:spPr>
          <a:xfrm>
            <a:off x="5589588" y="318293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40" name="Google Shape;3940;p82"/>
          <p:cNvSpPr/>
          <p:nvPr/>
        </p:nvSpPr>
        <p:spPr>
          <a:xfrm>
            <a:off x="6015038" y="318770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41" name="Google Shape;3941;p82"/>
          <p:cNvSpPr/>
          <p:nvPr/>
        </p:nvSpPr>
        <p:spPr>
          <a:xfrm>
            <a:off x="6434138" y="3200400"/>
            <a:ext cx="404812"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42" name="Google Shape;3942;p82"/>
          <p:cNvSpPr/>
          <p:nvPr/>
        </p:nvSpPr>
        <p:spPr>
          <a:xfrm>
            <a:off x="6815138" y="3200400"/>
            <a:ext cx="404812"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3943" name="Google Shape;3943;p82"/>
          <p:cNvSpPr/>
          <p:nvPr/>
        </p:nvSpPr>
        <p:spPr>
          <a:xfrm>
            <a:off x="228600" y="2592388"/>
            <a:ext cx="4927600" cy="585787"/>
          </a:xfrm>
          <a:prstGeom prst="rect">
            <a:avLst/>
          </a:prstGeom>
          <a:noFill/>
          <a:ln>
            <a:noFill/>
          </a:ln>
        </p:spPr>
        <p:txBody>
          <a:bodyPr anchorCtr="0" anchor="t" bIns="45700" lIns="91425" spcFirstLastPara="1" rIns="91425" wrap="square" tIns="45700">
            <a:noAutofit/>
          </a:bodyPr>
          <a:lstStyle/>
          <a:p>
            <a:pPr indent="-914400" lvl="2" marL="9144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i.e.   </a:t>
            </a:r>
            <a:r>
              <a:rPr b="1" i="0" lang="en-US" sz="3200" u="none" cap="none" strike="noStrike">
                <a:solidFill>
                  <a:srgbClr val="800000"/>
                </a:solidFill>
                <a:latin typeface="Times New Roman"/>
                <a:ea typeface="Times New Roman"/>
                <a:cs typeface="Times New Roman"/>
                <a:sym typeface="Times New Roman"/>
              </a:rPr>
              <a:t>F(x,y) = { 3, 4, 5, 6, 7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3"/>
                                        </p:tgtEl>
                                        <p:attrNameLst>
                                          <p:attrName>style.visibility</p:attrName>
                                        </p:attrNameLst>
                                      </p:cBhvr>
                                      <p:to>
                                        <p:strVal val="visible"/>
                                      </p:to>
                                    </p:set>
                                    <p:animEffect filter="fade" transition="in">
                                      <p:cBhvr>
                                        <p:cTn dur="500"/>
                                        <p:tgtEl>
                                          <p:spTgt spid="39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8"/>
                                        </p:tgtEl>
                                        <p:attrNameLst>
                                          <p:attrName>style.visibility</p:attrName>
                                        </p:attrNameLst>
                                      </p:cBhvr>
                                      <p:to>
                                        <p:strVal val="visible"/>
                                      </p:to>
                                    </p:set>
                                    <p:animEffect filter="fade" transition="in">
                                      <p:cBhvr>
                                        <p:cTn dur="500"/>
                                        <p:tgtEl>
                                          <p:spTgt spid="38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17"/>
                                        </p:tgtEl>
                                        <p:attrNameLst>
                                          <p:attrName>style.visibility</p:attrName>
                                        </p:attrNameLst>
                                      </p:cBhvr>
                                      <p:to>
                                        <p:strVal val="visible"/>
                                      </p:to>
                                    </p:set>
                                    <p:animEffect filter="fade" transition="in">
                                      <p:cBhvr>
                                        <p:cTn dur="500"/>
                                        <p:tgtEl>
                                          <p:spTgt spid="39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18"/>
                                        </p:tgtEl>
                                        <p:attrNameLst>
                                          <p:attrName>style.visibility</p:attrName>
                                        </p:attrNameLst>
                                      </p:cBhvr>
                                      <p:to>
                                        <p:strVal val="visible"/>
                                      </p:to>
                                    </p:set>
                                    <p:animEffect filter="fade" transition="in">
                                      <p:cBhvr>
                                        <p:cTn dur="500"/>
                                        <p:tgtEl>
                                          <p:spTgt spid="39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19"/>
                                        </p:tgtEl>
                                        <p:attrNameLst>
                                          <p:attrName>style.visibility</p:attrName>
                                        </p:attrNameLst>
                                      </p:cBhvr>
                                      <p:to>
                                        <p:strVal val="visible"/>
                                      </p:to>
                                    </p:set>
                                    <p:animEffect filter="fade" transition="in">
                                      <p:cBhvr>
                                        <p:cTn dur="500"/>
                                        <p:tgtEl>
                                          <p:spTgt spid="39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0"/>
                                        </p:tgtEl>
                                        <p:attrNameLst>
                                          <p:attrName>style.visibility</p:attrName>
                                        </p:attrNameLst>
                                      </p:cBhvr>
                                      <p:to>
                                        <p:strVal val="visible"/>
                                      </p:to>
                                    </p:set>
                                    <p:animEffect filter="fade" transition="in">
                                      <p:cBhvr>
                                        <p:cTn dur="500"/>
                                        <p:tgtEl>
                                          <p:spTgt spid="39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1"/>
                                        </p:tgtEl>
                                        <p:attrNameLst>
                                          <p:attrName>style.visibility</p:attrName>
                                        </p:attrNameLst>
                                      </p:cBhvr>
                                      <p:to>
                                        <p:strVal val="visible"/>
                                      </p:to>
                                    </p:set>
                                    <p:animEffect filter="fade" transition="in">
                                      <p:cBhvr>
                                        <p:cTn dur="500"/>
                                        <p:tgtEl>
                                          <p:spTgt spid="39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2"/>
                                        </p:tgtEl>
                                        <p:attrNameLst>
                                          <p:attrName>style.visibility</p:attrName>
                                        </p:attrNameLst>
                                      </p:cBhvr>
                                      <p:to>
                                        <p:strVal val="visible"/>
                                      </p:to>
                                    </p:set>
                                    <p:animEffect filter="fade" transition="in">
                                      <p:cBhvr>
                                        <p:cTn dur="500"/>
                                        <p:tgtEl>
                                          <p:spTgt spid="39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3"/>
                                        </p:tgtEl>
                                        <p:attrNameLst>
                                          <p:attrName>style.visibility</p:attrName>
                                        </p:attrNameLst>
                                      </p:cBhvr>
                                      <p:to>
                                        <p:strVal val="visible"/>
                                      </p:to>
                                    </p:set>
                                    <p:animEffect filter="fade" transition="in">
                                      <p:cBhvr>
                                        <p:cTn dur="500"/>
                                        <p:tgtEl>
                                          <p:spTgt spid="39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4"/>
                                        </p:tgtEl>
                                        <p:attrNameLst>
                                          <p:attrName>style.visibility</p:attrName>
                                        </p:attrNameLst>
                                      </p:cBhvr>
                                      <p:to>
                                        <p:strVal val="visible"/>
                                      </p:to>
                                    </p:set>
                                    <p:animEffect filter="fade" transition="in">
                                      <p:cBhvr>
                                        <p:cTn dur="500"/>
                                        <p:tgtEl>
                                          <p:spTgt spid="39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5"/>
                                        </p:tgtEl>
                                        <p:attrNameLst>
                                          <p:attrName>style.visibility</p:attrName>
                                        </p:attrNameLst>
                                      </p:cBhvr>
                                      <p:to>
                                        <p:strVal val="visible"/>
                                      </p:to>
                                    </p:set>
                                    <p:animEffect filter="fade" transition="in">
                                      <p:cBhvr>
                                        <p:cTn dur="500"/>
                                        <p:tgtEl>
                                          <p:spTgt spid="39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6"/>
                                        </p:tgtEl>
                                        <p:attrNameLst>
                                          <p:attrName>style.visibility</p:attrName>
                                        </p:attrNameLst>
                                      </p:cBhvr>
                                      <p:to>
                                        <p:strVal val="visible"/>
                                      </p:to>
                                    </p:set>
                                    <p:animEffect filter="fade" transition="in">
                                      <p:cBhvr>
                                        <p:cTn dur="500"/>
                                        <p:tgtEl>
                                          <p:spTgt spid="39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8"/>
                                        </p:tgtEl>
                                        <p:attrNameLst>
                                          <p:attrName>style.visibility</p:attrName>
                                        </p:attrNameLst>
                                      </p:cBhvr>
                                      <p:to>
                                        <p:strVal val="visible"/>
                                      </p:to>
                                    </p:set>
                                    <p:animEffect filter="fade" transition="in">
                                      <p:cBhvr>
                                        <p:cTn dur="500"/>
                                        <p:tgtEl>
                                          <p:spTgt spid="39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7"/>
                                        </p:tgtEl>
                                        <p:attrNameLst>
                                          <p:attrName>style.visibility</p:attrName>
                                        </p:attrNameLst>
                                      </p:cBhvr>
                                      <p:to>
                                        <p:strVal val="visible"/>
                                      </p:to>
                                    </p:set>
                                    <p:animEffect filter="fade" transition="in">
                                      <p:cBhvr>
                                        <p:cTn dur="500"/>
                                        <p:tgtEl>
                                          <p:spTgt spid="39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0"/>
                                        </p:tgtEl>
                                        <p:attrNameLst>
                                          <p:attrName>style.visibility</p:attrName>
                                        </p:attrNameLst>
                                      </p:cBhvr>
                                      <p:to>
                                        <p:strVal val="visible"/>
                                      </p:to>
                                    </p:set>
                                    <p:animEffect filter="fade" transition="in">
                                      <p:cBhvr>
                                        <p:cTn dur="500"/>
                                        <p:tgtEl>
                                          <p:spTgt spid="39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9"/>
                                        </p:tgtEl>
                                        <p:attrNameLst>
                                          <p:attrName>style.visibility</p:attrName>
                                        </p:attrNameLst>
                                      </p:cBhvr>
                                      <p:to>
                                        <p:strVal val="visible"/>
                                      </p:to>
                                    </p:set>
                                    <p:animEffect filter="fade" transition="in">
                                      <p:cBhvr>
                                        <p:cTn dur="500"/>
                                        <p:tgtEl>
                                          <p:spTgt spid="39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1"/>
                                        </p:tgtEl>
                                        <p:attrNameLst>
                                          <p:attrName>style.visibility</p:attrName>
                                        </p:attrNameLst>
                                      </p:cBhvr>
                                      <p:to>
                                        <p:strVal val="visible"/>
                                      </p:to>
                                    </p:set>
                                    <p:animEffect filter="fade" transition="in">
                                      <p:cBhvr>
                                        <p:cTn dur="500"/>
                                        <p:tgtEl>
                                          <p:spTgt spid="39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2"/>
                                        </p:tgtEl>
                                        <p:attrNameLst>
                                          <p:attrName>style.visibility</p:attrName>
                                        </p:attrNameLst>
                                      </p:cBhvr>
                                      <p:to>
                                        <p:strVal val="visible"/>
                                      </p:to>
                                    </p:set>
                                    <p:animEffect filter="fade" transition="in">
                                      <p:cBhvr>
                                        <p:cTn dur="500"/>
                                        <p:tgtEl>
                                          <p:spTgt spid="39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4"/>
                                        </p:tgtEl>
                                        <p:attrNameLst>
                                          <p:attrName>style.visibility</p:attrName>
                                        </p:attrNameLst>
                                      </p:cBhvr>
                                      <p:to>
                                        <p:strVal val="visible"/>
                                      </p:to>
                                    </p:set>
                                    <p:animEffect filter="fade" transition="in">
                                      <p:cBhvr>
                                        <p:cTn dur="500"/>
                                        <p:tgtEl>
                                          <p:spTgt spid="39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3"/>
                                        </p:tgtEl>
                                        <p:attrNameLst>
                                          <p:attrName>style.visibility</p:attrName>
                                        </p:attrNameLst>
                                      </p:cBhvr>
                                      <p:to>
                                        <p:strVal val="visible"/>
                                      </p:to>
                                    </p:set>
                                    <p:animEffect filter="fade" transition="in">
                                      <p:cBhvr>
                                        <p:cTn dur="500"/>
                                        <p:tgtEl>
                                          <p:spTgt spid="39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6"/>
                                        </p:tgtEl>
                                        <p:attrNameLst>
                                          <p:attrName>style.visibility</p:attrName>
                                        </p:attrNameLst>
                                      </p:cBhvr>
                                      <p:to>
                                        <p:strVal val="visible"/>
                                      </p:to>
                                    </p:set>
                                    <p:animEffect filter="fade" transition="in">
                                      <p:cBhvr>
                                        <p:cTn dur="500"/>
                                        <p:tgtEl>
                                          <p:spTgt spid="39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5"/>
                                        </p:tgtEl>
                                        <p:attrNameLst>
                                          <p:attrName>style.visibility</p:attrName>
                                        </p:attrNameLst>
                                      </p:cBhvr>
                                      <p:to>
                                        <p:strVal val="visible"/>
                                      </p:to>
                                    </p:set>
                                    <p:animEffect filter="fade" transition="in">
                                      <p:cBhvr>
                                        <p:cTn dur="500"/>
                                        <p:tgtEl>
                                          <p:spTgt spid="39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7"/>
                                        </p:tgtEl>
                                        <p:attrNameLst>
                                          <p:attrName>style.visibility</p:attrName>
                                        </p:attrNameLst>
                                      </p:cBhvr>
                                      <p:to>
                                        <p:strVal val="visible"/>
                                      </p:to>
                                    </p:set>
                                    <p:animEffect filter="fade" transition="in">
                                      <p:cBhvr>
                                        <p:cTn dur="500"/>
                                        <p:tgtEl>
                                          <p:spTgt spid="39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8"/>
                                        </p:tgtEl>
                                        <p:attrNameLst>
                                          <p:attrName>style.visibility</p:attrName>
                                        </p:attrNameLst>
                                      </p:cBhvr>
                                      <p:to>
                                        <p:strVal val="visible"/>
                                      </p:to>
                                    </p:set>
                                    <p:animEffect filter="fade" transition="in">
                                      <p:cBhvr>
                                        <p:cTn dur="500"/>
                                        <p:tgtEl>
                                          <p:spTgt spid="39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9"/>
                                        </p:tgtEl>
                                        <p:attrNameLst>
                                          <p:attrName>style.visibility</p:attrName>
                                        </p:attrNameLst>
                                      </p:cBhvr>
                                      <p:to>
                                        <p:strVal val="visible"/>
                                      </p:to>
                                    </p:set>
                                    <p:animEffect filter="fade" transition="in">
                                      <p:cBhvr>
                                        <p:cTn dur="500"/>
                                        <p:tgtEl>
                                          <p:spTgt spid="39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0"/>
                                        </p:tgtEl>
                                        <p:attrNameLst>
                                          <p:attrName>style.visibility</p:attrName>
                                        </p:attrNameLst>
                                      </p:cBhvr>
                                      <p:to>
                                        <p:strVal val="visible"/>
                                      </p:to>
                                    </p:set>
                                    <p:animEffect filter="fade" transition="in">
                                      <p:cBhvr>
                                        <p:cTn dur="500"/>
                                        <p:tgtEl>
                                          <p:spTgt spid="39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1"/>
                                        </p:tgtEl>
                                        <p:attrNameLst>
                                          <p:attrName>style.visibility</p:attrName>
                                        </p:attrNameLst>
                                      </p:cBhvr>
                                      <p:to>
                                        <p:strVal val="visible"/>
                                      </p:to>
                                    </p:set>
                                    <p:animEffect filter="fade" transition="in">
                                      <p:cBhvr>
                                        <p:cTn dur="500"/>
                                        <p:tgtEl>
                                          <p:spTgt spid="39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2"/>
                                        </p:tgtEl>
                                        <p:attrNameLst>
                                          <p:attrName>style.visibility</p:attrName>
                                        </p:attrNameLst>
                                      </p:cBhvr>
                                      <p:to>
                                        <p:strVal val="visible"/>
                                      </p:to>
                                    </p:set>
                                    <p:animEffect filter="fade" transition="in">
                                      <p:cBhvr>
                                        <p:cTn dur="500"/>
                                        <p:tgtEl>
                                          <p:spTgt spid="39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8"/>
                                        </p:tgtEl>
                                        <p:attrNameLst>
                                          <p:attrName>style.visibility</p:attrName>
                                        </p:attrNameLst>
                                      </p:cBhvr>
                                      <p:to>
                                        <p:strVal val="visible"/>
                                      </p:to>
                                    </p:set>
                                    <p:animEffect filter="fade" transition="in">
                                      <p:cBhvr>
                                        <p:cTn dur="500"/>
                                        <p:tgtEl>
                                          <p:spTgt spid="38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7" name="Shape 3947"/>
        <p:cNvGrpSpPr/>
        <p:nvPr/>
      </p:nvGrpSpPr>
      <p:grpSpPr>
        <a:xfrm>
          <a:off x="0" y="0"/>
          <a:ext cx="0" cy="0"/>
          <a:chOff x="0" y="0"/>
          <a:chExt cx="0" cy="0"/>
        </a:xfrm>
      </p:grpSpPr>
      <p:sp>
        <p:nvSpPr>
          <p:cNvPr id="3948" name="Google Shape;3948;p83"/>
          <p:cNvSpPr txBox="1"/>
          <p:nvPr>
            <p:ph type="title"/>
          </p:nvPr>
        </p:nvSpPr>
        <p:spPr>
          <a:xfrm>
            <a:off x="228600" y="76200"/>
            <a:ext cx="8229600" cy="5635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3200">
                <a:latin typeface="Calibri"/>
                <a:ea typeface="Calibri"/>
                <a:cs typeface="Calibri"/>
                <a:sym typeface="Calibri"/>
              </a:rPr>
              <a:t>(II) Let Seed Point S</a:t>
            </a:r>
            <a:r>
              <a:rPr baseline="-25000" lang="en-US" sz="3200">
                <a:latin typeface="Calibri"/>
                <a:ea typeface="Calibri"/>
                <a:cs typeface="Calibri"/>
                <a:sym typeface="Calibri"/>
              </a:rPr>
              <a:t>2</a:t>
            </a:r>
            <a:r>
              <a:rPr lang="en-US" sz="3200">
                <a:latin typeface="Calibri"/>
                <a:ea typeface="Calibri"/>
                <a:cs typeface="Calibri"/>
                <a:sym typeface="Calibri"/>
              </a:rPr>
              <a:t>(0,0) = 3  and T = 2</a:t>
            </a:r>
            <a:endParaRPr/>
          </a:p>
        </p:txBody>
      </p:sp>
      <p:grpSp>
        <p:nvGrpSpPr>
          <p:cNvPr id="3949" name="Google Shape;3949;p83"/>
          <p:cNvGrpSpPr/>
          <p:nvPr/>
        </p:nvGrpSpPr>
        <p:grpSpPr>
          <a:xfrm>
            <a:off x="0" y="6376988"/>
            <a:ext cx="9144000" cy="557212"/>
            <a:chOff x="0" y="6324600"/>
            <a:chExt cx="9144000" cy="557212"/>
          </a:xfrm>
        </p:grpSpPr>
        <p:sp>
          <p:nvSpPr>
            <p:cNvPr id="3950" name="Google Shape;3950;p83"/>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951" name="Google Shape;3951;p83"/>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952" name="Google Shape;3952;p83"/>
          <p:cNvSpPr txBox="1"/>
          <p:nvPr/>
        </p:nvSpPr>
        <p:spPr>
          <a:xfrm>
            <a:off x="152400" y="1143000"/>
            <a:ext cx="4800600" cy="4032250"/>
          </a:xfrm>
          <a:prstGeom prst="rect">
            <a:avLst/>
          </a:prstGeom>
          <a:noFill/>
          <a:ln>
            <a:noFill/>
          </a:ln>
        </p:spPr>
        <p:txBody>
          <a:bodyPr anchorCtr="0" anchor="t" bIns="45700" lIns="91425" spcFirstLastPara="1" rIns="91425" wrap="square" tIns="45700">
            <a:spAutoFit/>
          </a:bodyPr>
          <a:lstStyle/>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Predicate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If     | F(x,y) – S</a:t>
            </a:r>
            <a:r>
              <a:rPr b="0" baseline="-25000" i="0" lang="en-US" sz="2800" u="none" cap="none" strike="noStrike">
                <a:solidFill>
                  <a:schemeClr val="dk1"/>
                </a:solidFill>
                <a:latin typeface="Calibri"/>
                <a:ea typeface="Calibri"/>
                <a:cs typeface="Calibri"/>
                <a:sym typeface="Calibri"/>
              </a:rPr>
              <a:t>2 </a:t>
            </a:r>
            <a:r>
              <a:rPr b="0" i="0" lang="en-US" sz="2800" u="none" cap="none" strike="noStrike">
                <a:solidFill>
                  <a:schemeClr val="dk1"/>
                </a:solidFill>
                <a:latin typeface="Times New Roman"/>
                <a:ea typeface="Times New Roman"/>
                <a:cs typeface="Times New Roman"/>
                <a:sym typeface="Times New Roman"/>
              </a:rPr>
              <a:t>(0,0) | ≤ T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i.e.   | F(x,y) – 3 | ≤ 2 </a:t>
            </a:r>
            <a:endParaRPr/>
          </a:p>
          <a:p>
            <a:pPr indent="0" lvl="2" marL="114300" marR="0" rtl="0" algn="just">
              <a:spcBef>
                <a:spcPts val="0"/>
              </a:spcBef>
              <a:spcAft>
                <a:spcPts val="0"/>
              </a:spcAft>
              <a:buNone/>
            </a:pPr>
            <a:r>
              <a:rPr b="1" i="0" lang="en-US" sz="3200" u="none" cap="none" strike="noStrike">
                <a:solidFill>
                  <a:srgbClr val="800000"/>
                </a:solidFill>
                <a:latin typeface="Times New Roman"/>
                <a:ea typeface="Times New Roman"/>
                <a:cs typeface="Times New Roman"/>
                <a:sym typeface="Times New Roman"/>
              </a:rPr>
              <a:t>i.e. F(x,y) = { 1, 2, 3, 4, 5 }</a:t>
            </a:r>
            <a:endParaRPr/>
          </a:p>
          <a:p>
            <a:pPr indent="0" lvl="2" marL="114300" marR="0" rtl="0" algn="just">
              <a:spcBef>
                <a:spcPts val="0"/>
              </a:spcBef>
              <a:spcAft>
                <a:spcPts val="0"/>
              </a:spcAft>
              <a:buNone/>
            </a:pPr>
            <a:r>
              <a:t/>
            </a:r>
            <a:endParaRPr b="0" i="0" sz="2800" u="none" cap="none" strike="noStrike">
              <a:solidFill>
                <a:schemeClr val="dk1"/>
              </a:solidFill>
              <a:latin typeface="Times New Roman"/>
              <a:ea typeface="Times New Roman"/>
              <a:cs typeface="Times New Roman"/>
              <a:sym typeface="Times New Roman"/>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Then F(x,y) =  B</a:t>
            </a:r>
            <a:endParaRPr/>
          </a:p>
          <a:p>
            <a:pPr indent="0" lvl="2" marL="114300" marR="0" rtl="0" algn="just">
              <a:spcBef>
                <a:spcPts val="0"/>
              </a:spcBef>
              <a:spcAft>
                <a:spcPts val="0"/>
              </a:spcAft>
              <a:buNone/>
            </a:pPr>
            <a:r>
              <a:t/>
            </a:r>
            <a:endParaRPr b="0" i="0" sz="2800" u="none" cap="none" strike="noStrike">
              <a:solidFill>
                <a:schemeClr val="dk1"/>
              </a:solidFill>
              <a:latin typeface="Times New Roman"/>
              <a:ea typeface="Times New Roman"/>
              <a:cs typeface="Times New Roman"/>
              <a:sym typeface="Times New Roman"/>
            </a:endParaRPr>
          </a:p>
          <a:p>
            <a:pPr indent="0" lvl="2" marL="114300" marR="0" rtl="0" algn="just">
              <a:spcBef>
                <a:spcPts val="0"/>
              </a:spcBef>
              <a:spcAft>
                <a:spcPts val="0"/>
              </a:spcAft>
              <a:buNone/>
            </a:pPr>
            <a:r>
              <a:rPr b="1" i="0" lang="en-US" sz="2800" u="none" cap="none" strike="noStrike">
                <a:solidFill>
                  <a:schemeClr val="dk1"/>
                </a:solidFill>
                <a:latin typeface="Times New Roman"/>
                <a:ea typeface="Times New Roman"/>
                <a:cs typeface="Times New Roman"/>
                <a:sym typeface="Times New Roman"/>
              </a:rPr>
              <a:t>Segmented Region : </a:t>
            </a:r>
            <a:r>
              <a:rPr b="1" i="0" lang="en-US" sz="2800" u="none" cap="none" strike="noStrike">
                <a:solidFill>
                  <a:schemeClr val="dk1"/>
                </a:solidFill>
                <a:latin typeface="Calibri"/>
                <a:ea typeface="Calibri"/>
                <a:cs typeface="Calibri"/>
                <a:sym typeface="Calibri"/>
              </a:rPr>
              <a:t>R</a:t>
            </a:r>
            <a:r>
              <a:rPr b="1" baseline="-25000" i="0" lang="en-US" sz="2800" u="none" cap="none" strike="noStrike">
                <a:solidFill>
                  <a:schemeClr val="dk1"/>
                </a:solidFill>
                <a:latin typeface="Calibri"/>
                <a:ea typeface="Calibri"/>
                <a:cs typeface="Calibri"/>
                <a:sym typeface="Calibri"/>
              </a:rPr>
              <a:t>2 </a:t>
            </a:r>
            <a:r>
              <a:rPr b="1" i="0" lang="en-US" sz="2800" u="none" cap="none" strike="noStrike">
                <a:solidFill>
                  <a:schemeClr val="dk1"/>
                </a:solidFill>
                <a:latin typeface="Calibri"/>
                <a:ea typeface="Calibri"/>
                <a:cs typeface="Calibri"/>
                <a:sym typeface="Calibri"/>
              </a:rPr>
              <a:t>= { B }</a:t>
            </a:r>
            <a:endParaRPr b="1" i="0" sz="2800" u="none" cap="none" strike="noStrike">
              <a:solidFill>
                <a:schemeClr val="dk1"/>
              </a:solidFill>
              <a:latin typeface="Times New Roman"/>
              <a:ea typeface="Times New Roman"/>
              <a:cs typeface="Times New Roman"/>
              <a:sym typeface="Times New Roman"/>
            </a:endParaRPr>
          </a:p>
          <a:p>
            <a:pPr indent="0" lvl="2" marL="114300" marR="0" rtl="0" algn="just">
              <a:spcBef>
                <a:spcPts val="0"/>
              </a:spcBef>
              <a:spcAft>
                <a:spcPts val="0"/>
              </a:spcAft>
              <a:buNone/>
            </a:pPr>
            <a:r>
              <a:t/>
            </a:r>
            <a:endParaRPr b="0" i="0" sz="2800" u="none" cap="none" strike="noStrike">
              <a:solidFill>
                <a:schemeClr val="dk1"/>
              </a:solidFill>
              <a:latin typeface="Times New Roman"/>
              <a:ea typeface="Times New Roman"/>
              <a:cs typeface="Times New Roman"/>
              <a:sym typeface="Times New Roman"/>
            </a:endParaRPr>
          </a:p>
        </p:txBody>
      </p:sp>
      <p:grpSp>
        <p:nvGrpSpPr>
          <p:cNvPr id="3953" name="Google Shape;3953;p83"/>
          <p:cNvGrpSpPr/>
          <p:nvPr/>
        </p:nvGrpSpPr>
        <p:grpSpPr>
          <a:xfrm>
            <a:off x="5156200" y="990600"/>
            <a:ext cx="3683000" cy="3276600"/>
            <a:chOff x="1041444" y="838200"/>
            <a:chExt cx="3682956" cy="3276600"/>
          </a:xfrm>
        </p:grpSpPr>
        <p:grpSp>
          <p:nvGrpSpPr>
            <p:cNvPr id="3954" name="Google Shape;3954;p83"/>
            <p:cNvGrpSpPr/>
            <p:nvPr/>
          </p:nvGrpSpPr>
          <p:grpSpPr>
            <a:xfrm>
              <a:off x="1487665" y="1282866"/>
              <a:ext cx="3236735" cy="2831934"/>
              <a:chOff x="1098550" y="585160"/>
              <a:chExt cx="3236735" cy="2831934"/>
            </a:xfrm>
          </p:grpSpPr>
          <p:sp>
            <p:nvSpPr>
              <p:cNvPr id="3955" name="Google Shape;3955;p83"/>
              <p:cNvSpPr/>
              <p:nvPr/>
            </p:nvSpPr>
            <p:spPr>
              <a:xfrm>
                <a:off x="1098550"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rgbClr val="0000FF"/>
                    </a:solidFill>
                    <a:latin typeface="Arial Black"/>
                    <a:ea typeface="Arial Black"/>
                    <a:cs typeface="Arial Black"/>
                    <a:sym typeface="Arial Black"/>
                  </a:rPr>
                  <a:t>2</a:t>
                </a:r>
                <a:endParaRPr/>
              </a:p>
            </p:txBody>
          </p:sp>
          <p:sp>
            <p:nvSpPr>
              <p:cNvPr id="3956" name="Google Shape;3956;p83"/>
              <p:cNvSpPr/>
              <p:nvPr/>
            </p:nvSpPr>
            <p:spPr>
              <a:xfrm>
                <a:off x="1504906"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957" name="Google Shape;3957;p83"/>
              <p:cNvSpPr/>
              <p:nvPr/>
            </p:nvSpPr>
            <p:spPr>
              <a:xfrm>
                <a:off x="1911261"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958" name="Google Shape;3958;p83"/>
              <p:cNvSpPr/>
              <p:nvPr/>
            </p:nvSpPr>
            <p:spPr>
              <a:xfrm>
                <a:off x="2317617"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959" name="Google Shape;3959;p83"/>
              <p:cNvSpPr/>
              <p:nvPr/>
            </p:nvSpPr>
            <p:spPr>
              <a:xfrm>
                <a:off x="2723972"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960" name="Google Shape;3960;p83"/>
              <p:cNvSpPr/>
              <p:nvPr/>
            </p:nvSpPr>
            <p:spPr>
              <a:xfrm>
                <a:off x="3116218"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961" name="Google Shape;3961;p83"/>
              <p:cNvSpPr/>
              <p:nvPr/>
            </p:nvSpPr>
            <p:spPr>
              <a:xfrm>
                <a:off x="3522574"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962" name="Google Shape;3962;p83"/>
              <p:cNvSpPr/>
              <p:nvPr/>
            </p:nvSpPr>
            <p:spPr>
              <a:xfrm>
                <a:off x="3928929"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963" name="Google Shape;3963;p83"/>
              <p:cNvSpPr/>
              <p:nvPr/>
            </p:nvSpPr>
            <p:spPr>
              <a:xfrm>
                <a:off x="1098550"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964" name="Google Shape;3964;p83"/>
              <p:cNvSpPr/>
              <p:nvPr/>
            </p:nvSpPr>
            <p:spPr>
              <a:xfrm>
                <a:off x="1504906"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965" name="Google Shape;3965;p83"/>
              <p:cNvSpPr/>
              <p:nvPr/>
            </p:nvSpPr>
            <p:spPr>
              <a:xfrm>
                <a:off x="1911261"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966" name="Google Shape;3966;p83"/>
              <p:cNvSpPr/>
              <p:nvPr/>
            </p:nvSpPr>
            <p:spPr>
              <a:xfrm>
                <a:off x="2317617"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967" name="Google Shape;3967;p83"/>
              <p:cNvSpPr/>
              <p:nvPr/>
            </p:nvSpPr>
            <p:spPr>
              <a:xfrm>
                <a:off x="2723972"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968" name="Google Shape;3968;p83"/>
              <p:cNvSpPr/>
              <p:nvPr/>
            </p:nvSpPr>
            <p:spPr>
              <a:xfrm>
                <a:off x="3116218"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969" name="Google Shape;3969;p83"/>
              <p:cNvSpPr/>
              <p:nvPr/>
            </p:nvSpPr>
            <p:spPr>
              <a:xfrm>
                <a:off x="3522574"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970" name="Google Shape;3970;p83"/>
              <p:cNvSpPr/>
              <p:nvPr/>
            </p:nvSpPr>
            <p:spPr>
              <a:xfrm>
                <a:off x="3928929"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971" name="Google Shape;3971;p83"/>
              <p:cNvSpPr/>
              <p:nvPr/>
            </p:nvSpPr>
            <p:spPr>
              <a:xfrm>
                <a:off x="1098550"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972" name="Google Shape;3972;p83"/>
              <p:cNvSpPr/>
              <p:nvPr/>
            </p:nvSpPr>
            <p:spPr>
              <a:xfrm>
                <a:off x="1504906"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3973" name="Google Shape;3973;p83"/>
              <p:cNvSpPr/>
              <p:nvPr/>
            </p:nvSpPr>
            <p:spPr>
              <a:xfrm>
                <a:off x="1911261"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974" name="Google Shape;3974;p83"/>
              <p:cNvSpPr/>
              <p:nvPr/>
            </p:nvSpPr>
            <p:spPr>
              <a:xfrm>
                <a:off x="2317617"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975" name="Google Shape;3975;p83"/>
              <p:cNvSpPr/>
              <p:nvPr/>
            </p:nvSpPr>
            <p:spPr>
              <a:xfrm>
                <a:off x="2723972"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976" name="Google Shape;3976;p83"/>
              <p:cNvSpPr/>
              <p:nvPr/>
            </p:nvSpPr>
            <p:spPr>
              <a:xfrm>
                <a:off x="3116218"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977" name="Google Shape;3977;p83"/>
              <p:cNvSpPr/>
              <p:nvPr/>
            </p:nvSpPr>
            <p:spPr>
              <a:xfrm>
                <a:off x="3522574"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978" name="Google Shape;3978;p83"/>
              <p:cNvSpPr/>
              <p:nvPr/>
            </p:nvSpPr>
            <p:spPr>
              <a:xfrm>
                <a:off x="3928929"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979" name="Google Shape;3979;p83"/>
              <p:cNvSpPr/>
              <p:nvPr/>
            </p:nvSpPr>
            <p:spPr>
              <a:xfrm>
                <a:off x="1098550"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980" name="Google Shape;3980;p83"/>
              <p:cNvSpPr/>
              <p:nvPr/>
            </p:nvSpPr>
            <p:spPr>
              <a:xfrm>
                <a:off x="1504906"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981" name="Google Shape;3981;p83"/>
              <p:cNvSpPr/>
              <p:nvPr/>
            </p:nvSpPr>
            <p:spPr>
              <a:xfrm>
                <a:off x="1911261"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982" name="Google Shape;3982;p83"/>
              <p:cNvSpPr/>
              <p:nvPr/>
            </p:nvSpPr>
            <p:spPr>
              <a:xfrm>
                <a:off x="2317617"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983" name="Google Shape;3983;p83"/>
              <p:cNvSpPr/>
              <p:nvPr/>
            </p:nvSpPr>
            <p:spPr>
              <a:xfrm>
                <a:off x="2723972"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984" name="Google Shape;3984;p83"/>
              <p:cNvSpPr/>
              <p:nvPr/>
            </p:nvSpPr>
            <p:spPr>
              <a:xfrm>
                <a:off x="3116218"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985" name="Google Shape;3985;p83"/>
              <p:cNvSpPr/>
              <p:nvPr/>
            </p:nvSpPr>
            <p:spPr>
              <a:xfrm>
                <a:off x="3522574"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986" name="Google Shape;3986;p83"/>
              <p:cNvSpPr/>
              <p:nvPr/>
            </p:nvSpPr>
            <p:spPr>
              <a:xfrm>
                <a:off x="3928929"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3987" name="Google Shape;3987;p83"/>
              <p:cNvSpPr/>
              <p:nvPr/>
            </p:nvSpPr>
            <p:spPr>
              <a:xfrm>
                <a:off x="1098550"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988" name="Google Shape;3988;p83"/>
              <p:cNvSpPr/>
              <p:nvPr/>
            </p:nvSpPr>
            <p:spPr>
              <a:xfrm>
                <a:off x="1504906"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800">
                    <a:solidFill>
                      <a:srgbClr val="0000FF"/>
                    </a:solidFill>
                    <a:latin typeface="Arial Black"/>
                    <a:ea typeface="Arial Black"/>
                    <a:cs typeface="Arial Black"/>
                    <a:sym typeface="Arial Black"/>
                  </a:rPr>
                  <a:t>5</a:t>
                </a:r>
                <a:endParaRPr/>
              </a:p>
            </p:txBody>
          </p:sp>
          <p:sp>
            <p:nvSpPr>
              <p:cNvPr id="3989" name="Google Shape;3989;p83"/>
              <p:cNvSpPr/>
              <p:nvPr/>
            </p:nvSpPr>
            <p:spPr>
              <a:xfrm>
                <a:off x="1911261"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990" name="Google Shape;3990;p83"/>
              <p:cNvSpPr/>
              <p:nvPr/>
            </p:nvSpPr>
            <p:spPr>
              <a:xfrm>
                <a:off x="2317617"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991" name="Google Shape;3991;p83"/>
              <p:cNvSpPr/>
              <p:nvPr/>
            </p:nvSpPr>
            <p:spPr>
              <a:xfrm>
                <a:off x="2723972"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3992" name="Google Shape;3992;p83"/>
              <p:cNvSpPr/>
              <p:nvPr/>
            </p:nvSpPr>
            <p:spPr>
              <a:xfrm>
                <a:off x="3116218"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3993" name="Google Shape;3993;p83"/>
              <p:cNvSpPr/>
              <p:nvPr/>
            </p:nvSpPr>
            <p:spPr>
              <a:xfrm>
                <a:off x="3522574"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3994" name="Google Shape;3994;p83"/>
              <p:cNvSpPr/>
              <p:nvPr/>
            </p:nvSpPr>
            <p:spPr>
              <a:xfrm>
                <a:off x="3928929"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3995" name="Google Shape;3995;p83"/>
              <p:cNvSpPr/>
              <p:nvPr/>
            </p:nvSpPr>
            <p:spPr>
              <a:xfrm>
                <a:off x="1098550"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996" name="Google Shape;3996;p83"/>
              <p:cNvSpPr/>
              <p:nvPr/>
            </p:nvSpPr>
            <p:spPr>
              <a:xfrm>
                <a:off x="1504906"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3997" name="Google Shape;3997;p83"/>
              <p:cNvSpPr/>
              <p:nvPr/>
            </p:nvSpPr>
            <p:spPr>
              <a:xfrm>
                <a:off x="1911261"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3998" name="Google Shape;3998;p83"/>
              <p:cNvSpPr/>
              <p:nvPr/>
            </p:nvSpPr>
            <p:spPr>
              <a:xfrm>
                <a:off x="2317617"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3999" name="Google Shape;3999;p83"/>
              <p:cNvSpPr/>
              <p:nvPr/>
            </p:nvSpPr>
            <p:spPr>
              <a:xfrm>
                <a:off x="2723972"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4000" name="Google Shape;4000;p83"/>
              <p:cNvSpPr/>
              <p:nvPr/>
            </p:nvSpPr>
            <p:spPr>
              <a:xfrm>
                <a:off x="3116218"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001" name="Google Shape;4001;p83"/>
              <p:cNvSpPr/>
              <p:nvPr/>
            </p:nvSpPr>
            <p:spPr>
              <a:xfrm>
                <a:off x="3522574"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002" name="Google Shape;4002;p83"/>
              <p:cNvSpPr/>
              <p:nvPr/>
            </p:nvSpPr>
            <p:spPr>
              <a:xfrm>
                <a:off x="3928929"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003" name="Google Shape;4003;p83"/>
              <p:cNvSpPr/>
              <p:nvPr/>
            </p:nvSpPr>
            <p:spPr>
              <a:xfrm>
                <a:off x="1098550"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004" name="Google Shape;4004;p83"/>
              <p:cNvSpPr/>
              <p:nvPr/>
            </p:nvSpPr>
            <p:spPr>
              <a:xfrm>
                <a:off x="1504906"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005" name="Google Shape;4005;p83"/>
              <p:cNvSpPr/>
              <p:nvPr/>
            </p:nvSpPr>
            <p:spPr>
              <a:xfrm>
                <a:off x="1911261"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4006" name="Google Shape;4006;p83"/>
              <p:cNvSpPr/>
              <p:nvPr/>
            </p:nvSpPr>
            <p:spPr>
              <a:xfrm>
                <a:off x="2317617"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4007" name="Google Shape;4007;p83"/>
              <p:cNvSpPr/>
              <p:nvPr/>
            </p:nvSpPr>
            <p:spPr>
              <a:xfrm>
                <a:off x="2723972"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008" name="Google Shape;4008;p83"/>
              <p:cNvSpPr/>
              <p:nvPr/>
            </p:nvSpPr>
            <p:spPr>
              <a:xfrm>
                <a:off x="3116218"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009" name="Google Shape;4009;p83"/>
              <p:cNvSpPr/>
              <p:nvPr/>
            </p:nvSpPr>
            <p:spPr>
              <a:xfrm>
                <a:off x="3522574"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4010" name="Google Shape;4010;p83"/>
              <p:cNvSpPr/>
              <p:nvPr/>
            </p:nvSpPr>
            <p:spPr>
              <a:xfrm>
                <a:off x="3928929"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011" name="Google Shape;4011;p83"/>
              <p:cNvSpPr/>
              <p:nvPr/>
            </p:nvSpPr>
            <p:spPr>
              <a:xfrm>
                <a:off x="1098550"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4012" name="Google Shape;4012;p83"/>
              <p:cNvSpPr/>
              <p:nvPr/>
            </p:nvSpPr>
            <p:spPr>
              <a:xfrm>
                <a:off x="1504906"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013" name="Google Shape;4013;p83"/>
              <p:cNvSpPr/>
              <p:nvPr/>
            </p:nvSpPr>
            <p:spPr>
              <a:xfrm>
                <a:off x="1911261"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4014" name="Google Shape;4014;p83"/>
              <p:cNvSpPr/>
              <p:nvPr/>
            </p:nvSpPr>
            <p:spPr>
              <a:xfrm>
                <a:off x="2317617"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015" name="Google Shape;4015;p83"/>
              <p:cNvSpPr/>
              <p:nvPr/>
            </p:nvSpPr>
            <p:spPr>
              <a:xfrm>
                <a:off x="2723972"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016" name="Google Shape;4016;p83"/>
              <p:cNvSpPr/>
              <p:nvPr/>
            </p:nvSpPr>
            <p:spPr>
              <a:xfrm>
                <a:off x="3116218"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4017" name="Google Shape;4017;p83"/>
              <p:cNvSpPr/>
              <p:nvPr/>
            </p:nvSpPr>
            <p:spPr>
              <a:xfrm>
                <a:off x="3522574"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018" name="Google Shape;4018;p83"/>
              <p:cNvSpPr/>
              <p:nvPr/>
            </p:nvSpPr>
            <p:spPr>
              <a:xfrm>
                <a:off x="3928929"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grpSp>
        <p:cxnSp>
          <p:nvCxnSpPr>
            <p:cNvPr id="4019" name="Google Shape;4019;p83"/>
            <p:cNvCxnSpPr/>
            <p:nvPr/>
          </p:nvCxnSpPr>
          <p:spPr>
            <a:xfrm>
              <a:off x="1143000" y="1143000"/>
              <a:ext cx="335203" cy="139866"/>
            </a:xfrm>
            <a:prstGeom prst="straightConnector1">
              <a:avLst/>
            </a:prstGeom>
            <a:noFill/>
            <a:ln cap="flat" cmpd="sng" w="38100">
              <a:solidFill>
                <a:srgbClr val="2DA83C"/>
              </a:solidFill>
              <a:prstDash val="solid"/>
              <a:round/>
              <a:headEnd len="sm" w="sm" type="none"/>
              <a:tailEnd len="sm" w="sm" type="none"/>
            </a:ln>
          </p:spPr>
        </p:cxnSp>
        <p:sp>
          <p:nvSpPr>
            <p:cNvPr id="4020" name="Google Shape;4020;p83"/>
            <p:cNvSpPr/>
            <p:nvPr/>
          </p:nvSpPr>
          <p:spPr>
            <a:xfrm>
              <a:off x="1447800" y="838200"/>
              <a:ext cx="3276600" cy="358662"/>
            </a:xfrm>
            <a:prstGeom prst="rect">
              <a:avLst/>
            </a:prstGeom>
            <a:solidFill>
              <a:srgbClr val="FFFFFF"/>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 </a:t>
              </a:r>
              <a:r>
                <a:rPr b="1" lang="en-US" sz="2000">
                  <a:solidFill>
                    <a:srgbClr val="800000"/>
                  </a:solidFill>
                  <a:latin typeface="Times New Roman"/>
                  <a:ea typeface="Times New Roman"/>
                  <a:cs typeface="Times New Roman"/>
                  <a:sym typeface="Times New Roman"/>
                </a:rPr>
                <a:t>0     1    2    3     4    5    6     7 </a:t>
              </a:r>
              <a:endParaRPr/>
            </a:p>
          </p:txBody>
        </p:sp>
        <p:sp>
          <p:nvSpPr>
            <p:cNvPr id="4021" name="Google Shape;4021;p83"/>
            <p:cNvSpPr/>
            <p:nvPr/>
          </p:nvSpPr>
          <p:spPr>
            <a:xfrm>
              <a:off x="1041444" y="1295400"/>
              <a:ext cx="406356" cy="2819400"/>
            </a:xfrm>
            <a:prstGeom prst="rect">
              <a:avLst/>
            </a:prstGeom>
            <a:solidFill>
              <a:srgbClr val="FFFFFF"/>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0 </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1</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2</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3</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4</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5</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6</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7</a:t>
              </a:r>
              <a:endParaRPr sz="2400">
                <a:solidFill>
                  <a:srgbClr val="800000"/>
                </a:solidFill>
                <a:latin typeface="Times New Roman"/>
                <a:ea typeface="Times New Roman"/>
                <a:cs typeface="Times New Roman"/>
                <a:sym typeface="Times New Roman"/>
              </a:endParaRPr>
            </a:p>
          </p:txBody>
        </p:sp>
      </p:grpSp>
      <p:sp>
        <p:nvSpPr>
          <p:cNvPr id="4022" name="Google Shape;4022;p83"/>
          <p:cNvSpPr/>
          <p:nvPr/>
        </p:nvSpPr>
        <p:spPr>
          <a:xfrm>
            <a:off x="6011863" y="2828925"/>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23" name="Google Shape;4023;p83"/>
          <p:cNvSpPr/>
          <p:nvPr/>
        </p:nvSpPr>
        <p:spPr>
          <a:xfrm>
            <a:off x="6424613" y="2833688"/>
            <a:ext cx="406400" cy="357187"/>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24" name="Google Shape;4024;p83"/>
          <p:cNvSpPr/>
          <p:nvPr/>
        </p:nvSpPr>
        <p:spPr>
          <a:xfrm>
            <a:off x="6832600" y="28416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25" name="Google Shape;4025;p83"/>
          <p:cNvSpPr/>
          <p:nvPr/>
        </p:nvSpPr>
        <p:spPr>
          <a:xfrm>
            <a:off x="7213600" y="28416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26" name="Google Shape;4026;p83"/>
          <p:cNvSpPr/>
          <p:nvPr/>
        </p:nvSpPr>
        <p:spPr>
          <a:xfrm>
            <a:off x="7229475" y="249555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27" name="Google Shape;4027;p83"/>
          <p:cNvSpPr/>
          <p:nvPr/>
        </p:nvSpPr>
        <p:spPr>
          <a:xfrm>
            <a:off x="7634288" y="250507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28" name="Google Shape;4028;p83"/>
          <p:cNvSpPr/>
          <p:nvPr/>
        </p:nvSpPr>
        <p:spPr>
          <a:xfrm>
            <a:off x="7237413"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29" name="Google Shape;4029;p83"/>
          <p:cNvSpPr/>
          <p:nvPr/>
        </p:nvSpPr>
        <p:spPr>
          <a:xfrm>
            <a:off x="7643813"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30" name="Google Shape;4030;p83"/>
          <p:cNvSpPr/>
          <p:nvPr/>
        </p:nvSpPr>
        <p:spPr>
          <a:xfrm>
            <a:off x="8035925" y="2152650"/>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31" name="Google Shape;4031;p83"/>
          <p:cNvSpPr/>
          <p:nvPr/>
        </p:nvSpPr>
        <p:spPr>
          <a:xfrm>
            <a:off x="8442325"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32" name="Google Shape;4032;p83"/>
          <p:cNvSpPr/>
          <p:nvPr/>
        </p:nvSpPr>
        <p:spPr>
          <a:xfrm>
            <a:off x="8016875" y="179863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33" name="Google Shape;4033;p83"/>
          <p:cNvSpPr/>
          <p:nvPr/>
        </p:nvSpPr>
        <p:spPr>
          <a:xfrm>
            <a:off x="8432800" y="177958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34" name="Google Shape;4034;p83"/>
          <p:cNvSpPr/>
          <p:nvPr/>
        </p:nvSpPr>
        <p:spPr>
          <a:xfrm>
            <a:off x="7224713" y="1797050"/>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35" name="Google Shape;4035;p83"/>
          <p:cNvSpPr/>
          <p:nvPr/>
        </p:nvSpPr>
        <p:spPr>
          <a:xfrm>
            <a:off x="7613650" y="17875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36" name="Google Shape;4036;p83"/>
          <p:cNvSpPr/>
          <p:nvPr/>
        </p:nvSpPr>
        <p:spPr>
          <a:xfrm>
            <a:off x="8024813" y="14573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37" name="Google Shape;4037;p83"/>
          <p:cNvSpPr/>
          <p:nvPr/>
        </p:nvSpPr>
        <p:spPr>
          <a:xfrm>
            <a:off x="8431213" y="144780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38" name="Google Shape;4038;p83"/>
          <p:cNvSpPr/>
          <p:nvPr/>
        </p:nvSpPr>
        <p:spPr>
          <a:xfrm>
            <a:off x="6403975" y="250983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39" name="Google Shape;4039;p83"/>
          <p:cNvSpPr/>
          <p:nvPr/>
        </p:nvSpPr>
        <p:spPr>
          <a:xfrm>
            <a:off x="6818313" y="2519363"/>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40" name="Google Shape;4040;p83"/>
          <p:cNvSpPr/>
          <p:nvPr/>
        </p:nvSpPr>
        <p:spPr>
          <a:xfrm>
            <a:off x="5586413" y="250190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41" name="Google Shape;4041;p83"/>
          <p:cNvSpPr/>
          <p:nvPr/>
        </p:nvSpPr>
        <p:spPr>
          <a:xfrm>
            <a:off x="5984875" y="2501900"/>
            <a:ext cx="404813"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42" name="Google Shape;4042;p83"/>
          <p:cNvSpPr/>
          <p:nvPr/>
        </p:nvSpPr>
        <p:spPr>
          <a:xfrm>
            <a:off x="6823075"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43" name="Google Shape;4043;p83"/>
          <p:cNvSpPr/>
          <p:nvPr/>
        </p:nvSpPr>
        <p:spPr>
          <a:xfrm>
            <a:off x="5599113" y="2838450"/>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44" name="Google Shape;4044;p83"/>
          <p:cNvSpPr/>
          <p:nvPr/>
        </p:nvSpPr>
        <p:spPr>
          <a:xfrm>
            <a:off x="5589588" y="318293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45" name="Google Shape;4045;p83"/>
          <p:cNvSpPr/>
          <p:nvPr/>
        </p:nvSpPr>
        <p:spPr>
          <a:xfrm>
            <a:off x="6015038" y="318770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46" name="Google Shape;4046;p83"/>
          <p:cNvSpPr/>
          <p:nvPr/>
        </p:nvSpPr>
        <p:spPr>
          <a:xfrm>
            <a:off x="6434138" y="3200400"/>
            <a:ext cx="404812"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47" name="Google Shape;4047;p83"/>
          <p:cNvSpPr/>
          <p:nvPr/>
        </p:nvSpPr>
        <p:spPr>
          <a:xfrm>
            <a:off x="6815138" y="3200400"/>
            <a:ext cx="404812"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048" name="Google Shape;4048;p83"/>
          <p:cNvSpPr/>
          <p:nvPr/>
        </p:nvSpPr>
        <p:spPr>
          <a:xfrm>
            <a:off x="5613400" y="1435100"/>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49" name="Google Shape;4049;p83"/>
          <p:cNvSpPr/>
          <p:nvPr/>
        </p:nvSpPr>
        <p:spPr>
          <a:xfrm>
            <a:off x="6046788" y="1438275"/>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50" name="Google Shape;4050;p83"/>
          <p:cNvSpPr/>
          <p:nvPr/>
        </p:nvSpPr>
        <p:spPr>
          <a:xfrm>
            <a:off x="6451600" y="1447800"/>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51" name="Google Shape;4051;p83"/>
          <p:cNvSpPr/>
          <p:nvPr/>
        </p:nvSpPr>
        <p:spPr>
          <a:xfrm>
            <a:off x="6872288" y="1447800"/>
            <a:ext cx="404812"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52" name="Google Shape;4052;p83"/>
          <p:cNvSpPr/>
          <p:nvPr/>
        </p:nvSpPr>
        <p:spPr>
          <a:xfrm>
            <a:off x="7289800" y="1433513"/>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53" name="Google Shape;4053;p83"/>
          <p:cNvSpPr/>
          <p:nvPr/>
        </p:nvSpPr>
        <p:spPr>
          <a:xfrm>
            <a:off x="7670800" y="1447800"/>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54" name="Google Shape;4054;p83"/>
          <p:cNvSpPr/>
          <p:nvPr/>
        </p:nvSpPr>
        <p:spPr>
          <a:xfrm>
            <a:off x="5613400" y="1774825"/>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55" name="Google Shape;4055;p83"/>
          <p:cNvSpPr/>
          <p:nvPr/>
        </p:nvSpPr>
        <p:spPr>
          <a:xfrm>
            <a:off x="6043613" y="1784350"/>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56" name="Google Shape;4056;p83"/>
          <p:cNvSpPr/>
          <p:nvPr/>
        </p:nvSpPr>
        <p:spPr>
          <a:xfrm>
            <a:off x="6438900" y="1789113"/>
            <a:ext cx="404813"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57" name="Google Shape;4057;p83"/>
          <p:cNvSpPr/>
          <p:nvPr/>
        </p:nvSpPr>
        <p:spPr>
          <a:xfrm>
            <a:off x="6843713" y="1774825"/>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58" name="Google Shape;4058;p83"/>
          <p:cNvSpPr/>
          <p:nvPr/>
        </p:nvSpPr>
        <p:spPr>
          <a:xfrm>
            <a:off x="6019800" y="2116138"/>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59" name="Google Shape;4059;p83"/>
          <p:cNvSpPr/>
          <p:nvPr/>
        </p:nvSpPr>
        <p:spPr>
          <a:xfrm>
            <a:off x="6424613" y="2120900"/>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060" name="Google Shape;4060;p83"/>
          <p:cNvSpPr/>
          <p:nvPr/>
        </p:nvSpPr>
        <p:spPr>
          <a:xfrm>
            <a:off x="5613400" y="2128838"/>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48"/>
                                        </p:tgtEl>
                                        <p:attrNameLst>
                                          <p:attrName>style.visibility</p:attrName>
                                        </p:attrNameLst>
                                      </p:cBhvr>
                                      <p:to>
                                        <p:strVal val="visible"/>
                                      </p:to>
                                    </p:set>
                                    <p:animEffect filter="fade" transition="in">
                                      <p:cBhvr>
                                        <p:cTn dur="500"/>
                                        <p:tgtEl>
                                          <p:spTgt spid="40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49"/>
                                        </p:tgtEl>
                                        <p:attrNameLst>
                                          <p:attrName>style.visibility</p:attrName>
                                        </p:attrNameLst>
                                      </p:cBhvr>
                                      <p:to>
                                        <p:strVal val="visible"/>
                                      </p:to>
                                    </p:set>
                                    <p:animEffect filter="fade" transition="in">
                                      <p:cBhvr>
                                        <p:cTn dur="500"/>
                                        <p:tgtEl>
                                          <p:spTgt spid="40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0"/>
                                        </p:tgtEl>
                                        <p:attrNameLst>
                                          <p:attrName>style.visibility</p:attrName>
                                        </p:attrNameLst>
                                      </p:cBhvr>
                                      <p:to>
                                        <p:strVal val="visible"/>
                                      </p:to>
                                    </p:set>
                                    <p:animEffect filter="fade" transition="in">
                                      <p:cBhvr>
                                        <p:cTn dur="500"/>
                                        <p:tgtEl>
                                          <p:spTgt spid="40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1"/>
                                        </p:tgtEl>
                                        <p:attrNameLst>
                                          <p:attrName>style.visibility</p:attrName>
                                        </p:attrNameLst>
                                      </p:cBhvr>
                                      <p:to>
                                        <p:strVal val="visible"/>
                                      </p:to>
                                    </p:set>
                                    <p:animEffect filter="fade" transition="in">
                                      <p:cBhvr>
                                        <p:cTn dur="500"/>
                                        <p:tgtEl>
                                          <p:spTgt spid="40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2"/>
                                        </p:tgtEl>
                                        <p:attrNameLst>
                                          <p:attrName>style.visibility</p:attrName>
                                        </p:attrNameLst>
                                      </p:cBhvr>
                                      <p:to>
                                        <p:strVal val="visible"/>
                                      </p:to>
                                    </p:set>
                                    <p:animEffect filter="fade" transition="in">
                                      <p:cBhvr>
                                        <p:cTn dur="500"/>
                                        <p:tgtEl>
                                          <p:spTgt spid="40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3"/>
                                        </p:tgtEl>
                                        <p:attrNameLst>
                                          <p:attrName>style.visibility</p:attrName>
                                        </p:attrNameLst>
                                      </p:cBhvr>
                                      <p:to>
                                        <p:strVal val="visible"/>
                                      </p:to>
                                    </p:set>
                                    <p:animEffect filter="fade" transition="in">
                                      <p:cBhvr>
                                        <p:cTn dur="500"/>
                                        <p:tgtEl>
                                          <p:spTgt spid="40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4"/>
                                        </p:tgtEl>
                                        <p:attrNameLst>
                                          <p:attrName>style.visibility</p:attrName>
                                        </p:attrNameLst>
                                      </p:cBhvr>
                                      <p:to>
                                        <p:strVal val="visible"/>
                                      </p:to>
                                    </p:set>
                                    <p:animEffect filter="fade" transition="in">
                                      <p:cBhvr>
                                        <p:cTn dur="500"/>
                                        <p:tgtEl>
                                          <p:spTgt spid="40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5"/>
                                        </p:tgtEl>
                                        <p:attrNameLst>
                                          <p:attrName>style.visibility</p:attrName>
                                        </p:attrNameLst>
                                      </p:cBhvr>
                                      <p:to>
                                        <p:strVal val="visible"/>
                                      </p:to>
                                    </p:set>
                                    <p:animEffect filter="fade" transition="in">
                                      <p:cBhvr>
                                        <p:cTn dur="500"/>
                                        <p:tgtEl>
                                          <p:spTgt spid="40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6"/>
                                        </p:tgtEl>
                                        <p:attrNameLst>
                                          <p:attrName>style.visibility</p:attrName>
                                        </p:attrNameLst>
                                      </p:cBhvr>
                                      <p:to>
                                        <p:strVal val="visible"/>
                                      </p:to>
                                    </p:set>
                                    <p:animEffect filter="fade" transition="in">
                                      <p:cBhvr>
                                        <p:cTn dur="500"/>
                                        <p:tgtEl>
                                          <p:spTgt spid="40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7"/>
                                        </p:tgtEl>
                                        <p:attrNameLst>
                                          <p:attrName>style.visibility</p:attrName>
                                        </p:attrNameLst>
                                      </p:cBhvr>
                                      <p:to>
                                        <p:strVal val="visible"/>
                                      </p:to>
                                    </p:set>
                                    <p:animEffect filter="fade" transition="in">
                                      <p:cBhvr>
                                        <p:cTn dur="500"/>
                                        <p:tgtEl>
                                          <p:spTgt spid="40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8"/>
                                        </p:tgtEl>
                                        <p:attrNameLst>
                                          <p:attrName>style.visibility</p:attrName>
                                        </p:attrNameLst>
                                      </p:cBhvr>
                                      <p:to>
                                        <p:strVal val="visible"/>
                                      </p:to>
                                    </p:set>
                                    <p:animEffect filter="fade" transition="in">
                                      <p:cBhvr>
                                        <p:cTn dur="500"/>
                                        <p:tgtEl>
                                          <p:spTgt spid="40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9"/>
                                        </p:tgtEl>
                                        <p:attrNameLst>
                                          <p:attrName>style.visibility</p:attrName>
                                        </p:attrNameLst>
                                      </p:cBhvr>
                                      <p:to>
                                        <p:strVal val="visible"/>
                                      </p:to>
                                    </p:set>
                                    <p:animEffect filter="fade" transition="in">
                                      <p:cBhvr>
                                        <p:cTn dur="500"/>
                                        <p:tgtEl>
                                          <p:spTgt spid="40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60"/>
                                        </p:tgtEl>
                                        <p:attrNameLst>
                                          <p:attrName>style.visibility</p:attrName>
                                        </p:attrNameLst>
                                      </p:cBhvr>
                                      <p:to>
                                        <p:strVal val="visible"/>
                                      </p:to>
                                    </p:set>
                                    <p:animEffect filter="fade" transition="in">
                                      <p:cBhvr>
                                        <p:cTn dur="500"/>
                                        <p:tgtEl>
                                          <p:spTgt spid="40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4" name="Shape 4064"/>
        <p:cNvGrpSpPr/>
        <p:nvPr/>
      </p:nvGrpSpPr>
      <p:grpSpPr>
        <a:xfrm>
          <a:off x="0" y="0"/>
          <a:ext cx="0" cy="0"/>
          <a:chOff x="0" y="0"/>
          <a:chExt cx="0" cy="0"/>
        </a:xfrm>
      </p:grpSpPr>
      <p:sp>
        <p:nvSpPr>
          <p:cNvPr id="4065" name="Google Shape;4065;p84"/>
          <p:cNvSpPr txBox="1"/>
          <p:nvPr>
            <p:ph type="title"/>
          </p:nvPr>
        </p:nvSpPr>
        <p:spPr>
          <a:xfrm>
            <a:off x="228600" y="76200"/>
            <a:ext cx="8229600" cy="5635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3200">
                <a:latin typeface="Calibri"/>
                <a:ea typeface="Calibri"/>
                <a:cs typeface="Calibri"/>
                <a:sym typeface="Calibri"/>
              </a:rPr>
              <a:t>(III) Let Seed Point S</a:t>
            </a:r>
            <a:r>
              <a:rPr baseline="-25000" lang="en-US" sz="3200">
                <a:latin typeface="Calibri"/>
                <a:ea typeface="Calibri"/>
                <a:cs typeface="Calibri"/>
                <a:sym typeface="Calibri"/>
              </a:rPr>
              <a:t>3</a:t>
            </a:r>
            <a:r>
              <a:rPr lang="en-US" sz="3200">
                <a:latin typeface="Calibri"/>
                <a:ea typeface="Calibri"/>
                <a:cs typeface="Calibri"/>
                <a:sym typeface="Calibri"/>
              </a:rPr>
              <a:t>(6,1) = 2  and T = 2</a:t>
            </a:r>
            <a:endParaRPr/>
          </a:p>
        </p:txBody>
      </p:sp>
      <p:grpSp>
        <p:nvGrpSpPr>
          <p:cNvPr id="4066" name="Google Shape;4066;p84"/>
          <p:cNvGrpSpPr/>
          <p:nvPr/>
        </p:nvGrpSpPr>
        <p:grpSpPr>
          <a:xfrm>
            <a:off x="0" y="6376988"/>
            <a:ext cx="9144000" cy="557212"/>
            <a:chOff x="0" y="6324600"/>
            <a:chExt cx="9144000" cy="557212"/>
          </a:xfrm>
        </p:grpSpPr>
        <p:sp>
          <p:nvSpPr>
            <p:cNvPr id="4067" name="Google Shape;4067;p84"/>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068" name="Google Shape;4068;p84"/>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069" name="Google Shape;4069;p84"/>
          <p:cNvSpPr txBox="1"/>
          <p:nvPr/>
        </p:nvSpPr>
        <p:spPr>
          <a:xfrm>
            <a:off x="152400" y="1143000"/>
            <a:ext cx="4876800" cy="4032250"/>
          </a:xfrm>
          <a:prstGeom prst="rect">
            <a:avLst/>
          </a:prstGeom>
          <a:noFill/>
          <a:ln>
            <a:noFill/>
          </a:ln>
        </p:spPr>
        <p:txBody>
          <a:bodyPr anchorCtr="0" anchor="t" bIns="45700" lIns="91425" spcFirstLastPara="1" rIns="91425" wrap="square" tIns="45700">
            <a:spAutoFit/>
          </a:bodyPr>
          <a:lstStyle/>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Predicate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If     | F(x,y) – S</a:t>
            </a:r>
            <a:r>
              <a:rPr b="0" baseline="-25000" i="0" lang="en-US" sz="2800" u="none" cap="none" strike="noStrike">
                <a:solidFill>
                  <a:schemeClr val="dk1"/>
                </a:solidFill>
                <a:latin typeface="Calibri"/>
                <a:ea typeface="Calibri"/>
                <a:cs typeface="Calibri"/>
                <a:sym typeface="Calibri"/>
              </a:rPr>
              <a:t>3 </a:t>
            </a:r>
            <a:r>
              <a:rPr b="0" i="0" lang="en-US" sz="2800" u="none" cap="none" strike="noStrike">
                <a:solidFill>
                  <a:schemeClr val="dk1"/>
                </a:solidFill>
                <a:latin typeface="Times New Roman"/>
                <a:ea typeface="Times New Roman"/>
                <a:cs typeface="Times New Roman"/>
                <a:sym typeface="Times New Roman"/>
              </a:rPr>
              <a:t>(6,1) | ≤ T </a:t>
            </a:r>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i.e.   | F(x,y) – 2 | ≤ 2 </a:t>
            </a:r>
            <a:endParaRPr/>
          </a:p>
          <a:p>
            <a:pPr indent="0" lvl="2" marL="114300" marR="0" rtl="0" algn="just">
              <a:spcBef>
                <a:spcPts val="0"/>
              </a:spcBef>
              <a:spcAft>
                <a:spcPts val="0"/>
              </a:spcAft>
              <a:buNone/>
            </a:pPr>
            <a:r>
              <a:rPr b="1" i="0" lang="en-US" sz="3200" u="none" cap="none" strike="noStrike">
                <a:solidFill>
                  <a:srgbClr val="800000"/>
                </a:solidFill>
                <a:latin typeface="Times New Roman"/>
                <a:ea typeface="Times New Roman"/>
                <a:cs typeface="Times New Roman"/>
                <a:sym typeface="Times New Roman"/>
              </a:rPr>
              <a:t>i.e.  F(x,y) = { 0, 1, 2, 3, 4 }</a:t>
            </a:r>
            <a:endParaRPr/>
          </a:p>
          <a:p>
            <a:pPr indent="0" lvl="2" marL="114300" marR="0" rtl="0" algn="just">
              <a:spcBef>
                <a:spcPts val="0"/>
              </a:spcBef>
              <a:spcAft>
                <a:spcPts val="0"/>
              </a:spcAft>
              <a:buNone/>
            </a:pPr>
            <a:r>
              <a:t/>
            </a:r>
            <a:endParaRPr b="0" i="0" sz="2800" u="none" cap="none" strike="noStrike">
              <a:solidFill>
                <a:schemeClr val="dk1"/>
              </a:solidFill>
              <a:latin typeface="Times New Roman"/>
              <a:ea typeface="Times New Roman"/>
              <a:cs typeface="Times New Roman"/>
              <a:sym typeface="Times New Roman"/>
            </a:endParaRPr>
          </a:p>
          <a:p>
            <a:pPr indent="0" lvl="2" marL="114300" marR="0" rtl="0" algn="just">
              <a:spcBef>
                <a:spcPts val="0"/>
              </a:spcBef>
              <a:spcAft>
                <a:spcPts val="0"/>
              </a:spcAft>
              <a:buNone/>
            </a:pPr>
            <a:r>
              <a:rPr b="0" i="0" lang="en-US" sz="2800" u="none" cap="none" strike="noStrike">
                <a:solidFill>
                  <a:schemeClr val="dk1"/>
                </a:solidFill>
                <a:latin typeface="Times New Roman"/>
                <a:ea typeface="Times New Roman"/>
                <a:cs typeface="Times New Roman"/>
                <a:sym typeface="Times New Roman"/>
              </a:rPr>
              <a:t>Then F(x,y) =  C</a:t>
            </a:r>
            <a:endParaRPr/>
          </a:p>
          <a:p>
            <a:pPr indent="0" lvl="2" marL="114300" marR="0" rtl="0" algn="just">
              <a:spcBef>
                <a:spcPts val="0"/>
              </a:spcBef>
              <a:spcAft>
                <a:spcPts val="0"/>
              </a:spcAft>
              <a:buNone/>
            </a:pPr>
            <a:r>
              <a:t/>
            </a:r>
            <a:endParaRPr b="0" i="0" sz="2800" u="none" cap="none" strike="noStrike">
              <a:solidFill>
                <a:schemeClr val="dk1"/>
              </a:solidFill>
              <a:latin typeface="Times New Roman"/>
              <a:ea typeface="Times New Roman"/>
              <a:cs typeface="Times New Roman"/>
              <a:sym typeface="Times New Roman"/>
            </a:endParaRPr>
          </a:p>
          <a:p>
            <a:pPr indent="0" lvl="2" marL="114300" marR="0" rtl="0" algn="just">
              <a:spcBef>
                <a:spcPts val="0"/>
              </a:spcBef>
              <a:spcAft>
                <a:spcPts val="0"/>
              </a:spcAft>
              <a:buNone/>
            </a:pPr>
            <a:r>
              <a:rPr b="1" i="0" lang="en-US" sz="2800" u="none" cap="none" strike="noStrike">
                <a:solidFill>
                  <a:schemeClr val="dk1"/>
                </a:solidFill>
                <a:latin typeface="Times New Roman"/>
                <a:ea typeface="Times New Roman"/>
                <a:cs typeface="Times New Roman"/>
                <a:sym typeface="Times New Roman"/>
              </a:rPr>
              <a:t>Segmented Region : </a:t>
            </a:r>
            <a:r>
              <a:rPr b="1" i="0" lang="en-US" sz="2800" u="none" cap="none" strike="noStrike">
                <a:solidFill>
                  <a:schemeClr val="dk1"/>
                </a:solidFill>
                <a:latin typeface="Calibri"/>
                <a:ea typeface="Calibri"/>
                <a:cs typeface="Calibri"/>
                <a:sym typeface="Calibri"/>
              </a:rPr>
              <a:t>R</a:t>
            </a:r>
            <a:r>
              <a:rPr b="1" baseline="-25000" i="0" lang="en-US" sz="2800" u="none" cap="none" strike="noStrike">
                <a:solidFill>
                  <a:schemeClr val="dk1"/>
                </a:solidFill>
                <a:latin typeface="Calibri"/>
                <a:ea typeface="Calibri"/>
                <a:cs typeface="Calibri"/>
                <a:sym typeface="Calibri"/>
              </a:rPr>
              <a:t>3 </a:t>
            </a:r>
            <a:r>
              <a:rPr b="1" i="0" lang="en-US" sz="2800" u="none" cap="none" strike="noStrike">
                <a:solidFill>
                  <a:schemeClr val="dk1"/>
                </a:solidFill>
                <a:latin typeface="Calibri"/>
                <a:ea typeface="Calibri"/>
                <a:cs typeface="Calibri"/>
                <a:sym typeface="Calibri"/>
              </a:rPr>
              <a:t>= { C }</a:t>
            </a:r>
            <a:endParaRPr b="1" i="0" sz="2800" u="none" cap="none" strike="noStrike">
              <a:solidFill>
                <a:schemeClr val="dk1"/>
              </a:solidFill>
              <a:latin typeface="Times New Roman"/>
              <a:ea typeface="Times New Roman"/>
              <a:cs typeface="Times New Roman"/>
              <a:sym typeface="Times New Roman"/>
            </a:endParaRPr>
          </a:p>
          <a:p>
            <a:pPr indent="0" lvl="2" marL="114300" marR="0" rtl="0" algn="just">
              <a:spcBef>
                <a:spcPts val="0"/>
              </a:spcBef>
              <a:spcAft>
                <a:spcPts val="0"/>
              </a:spcAft>
              <a:buNone/>
            </a:pPr>
            <a:r>
              <a:t/>
            </a:r>
            <a:endParaRPr b="0" i="0" sz="2800" u="none" cap="none" strike="noStrike">
              <a:solidFill>
                <a:schemeClr val="dk1"/>
              </a:solidFill>
              <a:latin typeface="Times New Roman"/>
              <a:ea typeface="Times New Roman"/>
              <a:cs typeface="Times New Roman"/>
              <a:sym typeface="Times New Roman"/>
            </a:endParaRPr>
          </a:p>
        </p:txBody>
      </p:sp>
      <p:grpSp>
        <p:nvGrpSpPr>
          <p:cNvPr id="4070" name="Google Shape;4070;p84"/>
          <p:cNvGrpSpPr/>
          <p:nvPr/>
        </p:nvGrpSpPr>
        <p:grpSpPr>
          <a:xfrm>
            <a:off x="5156200" y="990600"/>
            <a:ext cx="3683000" cy="3276600"/>
            <a:chOff x="1041444" y="838200"/>
            <a:chExt cx="3682956" cy="3276600"/>
          </a:xfrm>
        </p:grpSpPr>
        <p:grpSp>
          <p:nvGrpSpPr>
            <p:cNvPr id="4071" name="Google Shape;4071;p84"/>
            <p:cNvGrpSpPr/>
            <p:nvPr/>
          </p:nvGrpSpPr>
          <p:grpSpPr>
            <a:xfrm>
              <a:off x="1487665" y="1282866"/>
              <a:ext cx="3236735" cy="2831934"/>
              <a:chOff x="1098550" y="585160"/>
              <a:chExt cx="3236735" cy="2831934"/>
            </a:xfrm>
          </p:grpSpPr>
          <p:sp>
            <p:nvSpPr>
              <p:cNvPr id="4072" name="Google Shape;4072;p84"/>
              <p:cNvSpPr/>
              <p:nvPr/>
            </p:nvSpPr>
            <p:spPr>
              <a:xfrm>
                <a:off x="1098550"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rgbClr val="0000FF"/>
                    </a:solidFill>
                    <a:latin typeface="Arial Black"/>
                    <a:ea typeface="Arial Black"/>
                    <a:cs typeface="Arial Black"/>
                    <a:sym typeface="Arial Black"/>
                  </a:rPr>
                  <a:t>2</a:t>
                </a:r>
                <a:endParaRPr/>
              </a:p>
            </p:txBody>
          </p:sp>
          <p:sp>
            <p:nvSpPr>
              <p:cNvPr id="4073" name="Google Shape;4073;p84"/>
              <p:cNvSpPr/>
              <p:nvPr/>
            </p:nvSpPr>
            <p:spPr>
              <a:xfrm>
                <a:off x="1504906"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074" name="Google Shape;4074;p84"/>
              <p:cNvSpPr/>
              <p:nvPr/>
            </p:nvSpPr>
            <p:spPr>
              <a:xfrm>
                <a:off x="1911261"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4075" name="Google Shape;4075;p84"/>
              <p:cNvSpPr/>
              <p:nvPr/>
            </p:nvSpPr>
            <p:spPr>
              <a:xfrm>
                <a:off x="2317617"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4076" name="Google Shape;4076;p84"/>
              <p:cNvSpPr/>
              <p:nvPr/>
            </p:nvSpPr>
            <p:spPr>
              <a:xfrm>
                <a:off x="2723972"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4077" name="Google Shape;4077;p84"/>
              <p:cNvSpPr/>
              <p:nvPr/>
            </p:nvSpPr>
            <p:spPr>
              <a:xfrm>
                <a:off x="3116218"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078" name="Google Shape;4078;p84"/>
              <p:cNvSpPr/>
              <p:nvPr/>
            </p:nvSpPr>
            <p:spPr>
              <a:xfrm>
                <a:off x="3522574"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4079" name="Google Shape;4079;p84"/>
              <p:cNvSpPr/>
              <p:nvPr/>
            </p:nvSpPr>
            <p:spPr>
              <a:xfrm>
                <a:off x="3928929" y="58516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080" name="Google Shape;4080;p84"/>
              <p:cNvSpPr/>
              <p:nvPr/>
            </p:nvSpPr>
            <p:spPr>
              <a:xfrm>
                <a:off x="1098550"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081" name="Google Shape;4081;p84"/>
              <p:cNvSpPr/>
              <p:nvPr/>
            </p:nvSpPr>
            <p:spPr>
              <a:xfrm>
                <a:off x="1504906"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082" name="Google Shape;4082;p84"/>
              <p:cNvSpPr/>
              <p:nvPr/>
            </p:nvSpPr>
            <p:spPr>
              <a:xfrm>
                <a:off x="1911261"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083" name="Google Shape;4083;p84"/>
              <p:cNvSpPr/>
              <p:nvPr/>
            </p:nvSpPr>
            <p:spPr>
              <a:xfrm>
                <a:off x="2317617"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4084" name="Google Shape;4084;p84"/>
              <p:cNvSpPr/>
              <p:nvPr/>
            </p:nvSpPr>
            <p:spPr>
              <a:xfrm>
                <a:off x="2723972"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4085" name="Google Shape;4085;p84"/>
              <p:cNvSpPr/>
              <p:nvPr/>
            </p:nvSpPr>
            <p:spPr>
              <a:xfrm>
                <a:off x="3116218"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4086" name="Google Shape;4086;p84"/>
              <p:cNvSpPr/>
              <p:nvPr/>
            </p:nvSpPr>
            <p:spPr>
              <a:xfrm>
                <a:off x="3522574"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4087" name="Google Shape;4087;p84"/>
              <p:cNvSpPr/>
              <p:nvPr/>
            </p:nvSpPr>
            <p:spPr>
              <a:xfrm>
                <a:off x="3928929" y="93884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4088" name="Google Shape;4088;p84"/>
              <p:cNvSpPr/>
              <p:nvPr/>
            </p:nvSpPr>
            <p:spPr>
              <a:xfrm>
                <a:off x="1098550"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4089" name="Google Shape;4089;p84"/>
              <p:cNvSpPr/>
              <p:nvPr/>
            </p:nvSpPr>
            <p:spPr>
              <a:xfrm>
                <a:off x="1504906"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090" name="Google Shape;4090;p84"/>
              <p:cNvSpPr/>
              <p:nvPr/>
            </p:nvSpPr>
            <p:spPr>
              <a:xfrm>
                <a:off x="1911261"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4091" name="Google Shape;4091;p84"/>
              <p:cNvSpPr/>
              <p:nvPr/>
            </p:nvSpPr>
            <p:spPr>
              <a:xfrm>
                <a:off x="2317617"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4092" name="Google Shape;4092;p84"/>
              <p:cNvSpPr/>
              <p:nvPr/>
            </p:nvSpPr>
            <p:spPr>
              <a:xfrm>
                <a:off x="2723972"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4093" name="Google Shape;4093;p84"/>
              <p:cNvSpPr/>
              <p:nvPr/>
            </p:nvSpPr>
            <p:spPr>
              <a:xfrm>
                <a:off x="3116218"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4094" name="Google Shape;4094;p84"/>
              <p:cNvSpPr/>
              <p:nvPr/>
            </p:nvSpPr>
            <p:spPr>
              <a:xfrm>
                <a:off x="3522574"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095" name="Google Shape;4095;p84"/>
              <p:cNvSpPr/>
              <p:nvPr/>
            </p:nvSpPr>
            <p:spPr>
              <a:xfrm>
                <a:off x="3928929" y="129750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4096" name="Google Shape;4096;p84"/>
              <p:cNvSpPr/>
              <p:nvPr/>
            </p:nvSpPr>
            <p:spPr>
              <a:xfrm>
                <a:off x="1098550"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4097" name="Google Shape;4097;p84"/>
              <p:cNvSpPr/>
              <p:nvPr/>
            </p:nvSpPr>
            <p:spPr>
              <a:xfrm>
                <a:off x="1504906"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4098" name="Google Shape;4098;p84"/>
              <p:cNvSpPr/>
              <p:nvPr/>
            </p:nvSpPr>
            <p:spPr>
              <a:xfrm>
                <a:off x="1911261"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4099" name="Google Shape;4099;p84"/>
              <p:cNvSpPr/>
              <p:nvPr/>
            </p:nvSpPr>
            <p:spPr>
              <a:xfrm>
                <a:off x="2317617"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4100" name="Google Shape;4100;p84"/>
              <p:cNvSpPr/>
              <p:nvPr/>
            </p:nvSpPr>
            <p:spPr>
              <a:xfrm>
                <a:off x="2723972"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4101" name="Google Shape;4101;p84"/>
              <p:cNvSpPr/>
              <p:nvPr/>
            </p:nvSpPr>
            <p:spPr>
              <a:xfrm>
                <a:off x="3116218"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4102" name="Google Shape;4102;p84"/>
              <p:cNvSpPr/>
              <p:nvPr/>
            </p:nvSpPr>
            <p:spPr>
              <a:xfrm>
                <a:off x="3522574"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4103" name="Google Shape;4103;p84"/>
              <p:cNvSpPr/>
              <p:nvPr/>
            </p:nvSpPr>
            <p:spPr>
              <a:xfrm>
                <a:off x="3928929" y="1651183"/>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4104" name="Google Shape;4104;p84"/>
              <p:cNvSpPr/>
              <p:nvPr/>
            </p:nvSpPr>
            <p:spPr>
              <a:xfrm>
                <a:off x="1098550"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4105" name="Google Shape;4105;p84"/>
              <p:cNvSpPr/>
              <p:nvPr/>
            </p:nvSpPr>
            <p:spPr>
              <a:xfrm>
                <a:off x="1504906"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800">
                    <a:solidFill>
                      <a:srgbClr val="0000FF"/>
                    </a:solidFill>
                    <a:latin typeface="Arial Black"/>
                    <a:ea typeface="Arial Black"/>
                    <a:cs typeface="Arial Black"/>
                    <a:sym typeface="Arial Black"/>
                  </a:rPr>
                  <a:t>5</a:t>
                </a:r>
                <a:endParaRPr/>
              </a:p>
            </p:txBody>
          </p:sp>
          <p:sp>
            <p:nvSpPr>
              <p:cNvPr id="4106" name="Google Shape;4106;p84"/>
              <p:cNvSpPr/>
              <p:nvPr/>
            </p:nvSpPr>
            <p:spPr>
              <a:xfrm>
                <a:off x="1911261"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4107" name="Google Shape;4107;p84"/>
              <p:cNvSpPr/>
              <p:nvPr/>
            </p:nvSpPr>
            <p:spPr>
              <a:xfrm>
                <a:off x="2317617"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4108" name="Google Shape;4108;p84"/>
              <p:cNvSpPr/>
              <p:nvPr/>
            </p:nvSpPr>
            <p:spPr>
              <a:xfrm>
                <a:off x="2723972"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4109" name="Google Shape;4109;p84"/>
              <p:cNvSpPr/>
              <p:nvPr/>
            </p:nvSpPr>
            <p:spPr>
              <a:xfrm>
                <a:off x="3116218"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4110" name="Google Shape;4110;p84"/>
              <p:cNvSpPr/>
              <p:nvPr/>
            </p:nvSpPr>
            <p:spPr>
              <a:xfrm>
                <a:off x="3522574"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111" name="Google Shape;4111;p84"/>
              <p:cNvSpPr/>
              <p:nvPr/>
            </p:nvSpPr>
            <p:spPr>
              <a:xfrm>
                <a:off x="3928929" y="199241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4112" name="Google Shape;4112;p84"/>
              <p:cNvSpPr/>
              <p:nvPr/>
            </p:nvSpPr>
            <p:spPr>
              <a:xfrm>
                <a:off x="1098550"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4113" name="Google Shape;4113;p84"/>
              <p:cNvSpPr/>
              <p:nvPr/>
            </p:nvSpPr>
            <p:spPr>
              <a:xfrm>
                <a:off x="1504906"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7</a:t>
                </a:r>
                <a:endParaRPr/>
              </a:p>
            </p:txBody>
          </p:sp>
          <p:sp>
            <p:nvSpPr>
              <p:cNvPr id="4114" name="Google Shape;4114;p84"/>
              <p:cNvSpPr/>
              <p:nvPr/>
            </p:nvSpPr>
            <p:spPr>
              <a:xfrm>
                <a:off x="1911261"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6</a:t>
                </a:r>
                <a:endParaRPr/>
              </a:p>
            </p:txBody>
          </p:sp>
          <p:sp>
            <p:nvSpPr>
              <p:cNvPr id="4115" name="Google Shape;4115;p84"/>
              <p:cNvSpPr/>
              <p:nvPr/>
            </p:nvSpPr>
            <p:spPr>
              <a:xfrm>
                <a:off x="2317617"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5</a:t>
                </a:r>
                <a:endParaRPr/>
              </a:p>
            </p:txBody>
          </p:sp>
          <p:sp>
            <p:nvSpPr>
              <p:cNvPr id="4116" name="Google Shape;4116;p84"/>
              <p:cNvSpPr/>
              <p:nvPr/>
            </p:nvSpPr>
            <p:spPr>
              <a:xfrm>
                <a:off x="2723972"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4117" name="Google Shape;4117;p84"/>
              <p:cNvSpPr/>
              <p:nvPr/>
            </p:nvSpPr>
            <p:spPr>
              <a:xfrm>
                <a:off x="3116218"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118" name="Google Shape;4118;p84"/>
              <p:cNvSpPr/>
              <p:nvPr/>
            </p:nvSpPr>
            <p:spPr>
              <a:xfrm>
                <a:off x="3522574"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119" name="Google Shape;4119;p84"/>
              <p:cNvSpPr/>
              <p:nvPr/>
            </p:nvSpPr>
            <p:spPr>
              <a:xfrm>
                <a:off x="3928929" y="2346090"/>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120" name="Google Shape;4120;p84"/>
              <p:cNvSpPr/>
              <p:nvPr/>
            </p:nvSpPr>
            <p:spPr>
              <a:xfrm>
                <a:off x="1098550"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rgbClr val="0000FF"/>
                    </a:solidFill>
                    <a:latin typeface="Arial Black"/>
                    <a:ea typeface="Arial Black"/>
                    <a:cs typeface="Arial Black"/>
                    <a:sym typeface="Arial Black"/>
                  </a:rPr>
                  <a:t>2</a:t>
                </a:r>
                <a:endParaRPr/>
              </a:p>
            </p:txBody>
          </p:sp>
          <p:sp>
            <p:nvSpPr>
              <p:cNvPr id="4121" name="Google Shape;4121;p84"/>
              <p:cNvSpPr/>
              <p:nvPr/>
            </p:nvSpPr>
            <p:spPr>
              <a:xfrm>
                <a:off x="1504906"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122" name="Google Shape;4122;p84"/>
              <p:cNvSpPr/>
              <p:nvPr/>
            </p:nvSpPr>
            <p:spPr>
              <a:xfrm>
                <a:off x="1911261"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4123" name="Google Shape;4123;p84"/>
              <p:cNvSpPr/>
              <p:nvPr/>
            </p:nvSpPr>
            <p:spPr>
              <a:xfrm>
                <a:off x="2317617"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0</a:t>
                </a:r>
                <a:endParaRPr/>
              </a:p>
            </p:txBody>
          </p:sp>
          <p:sp>
            <p:nvSpPr>
              <p:cNvPr id="4124" name="Google Shape;4124;p84"/>
              <p:cNvSpPr/>
              <p:nvPr/>
            </p:nvSpPr>
            <p:spPr>
              <a:xfrm>
                <a:off x="2723972"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125" name="Google Shape;4125;p84"/>
              <p:cNvSpPr/>
              <p:nvPr/>
            </p:nvSpPr>
            <p:spPr>
              <a:xfrm>
                <a:off x="3116218"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126" name="Google Shape;4126;p84"/>
              <p:cNvSpPr/>
              <p:nvPr/>
            </p:nvSpPr>
            <p:spPr>
              <a:xfrm>
                <a:off x="3522574"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4127" name="Google Shape;4127;p84"/>
              <p:cNvSpPr/>
              <p:nvPr/>
            </p:nvSpPr>
            <p:spPr>
              <a:xfrm>
                <a:off x="3928929" y="270475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1</a:t>
                </a:r>
                <a:endParaRPr/>
              </a:p>
            </p:txBody>
          </p:sp>
          <p:sp>
            <p:nvSpPr>
              <p:cNvPr id="4128" name="Google Shape;4128;p84"/>
              <p:cNvSpPr/>
              <p:nvPr/>
            </p:nvSpPr>
            <p:spPr>
              <a:xfrm>
                <a:off x="1098550"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sp>
            <p:nvSpPr>
              <p:cNvPr id="4129" name="Google Shape;4129;p84"/>
              <p:cNvSpPr/>
              <p:nvPr/>
            </p:nvSpPr>
            <p:spPr>
              <a:xfrm>
                <a:off x="1504906"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130" name="Google Shape;4130;p84"/>
              <p:cNvSpPr/>
              <p:nvPr/>
            </p:nvSpPr>
            <p:spPr>
              <a:xfrm>
                <a:off x="1911261"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4131" name="Google Shape;4131;p84"/>
              <p:cNvSpPr/>
              <p:nvPr/>
            </p:nvSpPr>
            <p:spPr>
              <a:xfrm>
                <a:off x="2317617"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132" name="Google Shape;4132;p84"/>
              <p:cNvSpPr/>
              <p:nvPr/>
            </p:nvSpPr>
            <p:spPr>
              <a:xfrm>
                <a:off x="2723972"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133" name="Google Shape;4133;p84"/>
              <p:cNvSpPr/>
              <p:nvPr/>
            </p:nvSpPr>
            <p:spPr>
              <a:xfrm>
                <a:off x="3116218"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4</a:t>
                </a:r>
                <a:endParaRPr/>
              </a:p>
            </p:txBody>
          </p:sp>
          <p:sp>
            <p:nvSpPr>
              <p:cNvPr id="4134" name="Google Shape;4134;p84"/>
              <p:cNvSpPr/>
              <p:nvPr/>
            </p:nvSpPr>
            <p:spPr>
              <a:xfrm>
                <a:off x="3522574"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3</a:t>
                </a:r>
                <a:endParaRPr/>
              </a:p>
            </p:txBody>
          </p:sp>
          <p:sp>
            <p:nvSpPr>
              <p:cNvPr id="4135" name="Google Shape;4135;p84"/>
              <p:cNvSpPr/>
              <p:nvPr/>
            </p:nvSpPr>
            <p:spPr>
              <a:xfrm>
                <a:off x="3928929" y="3058432"/>
                <a:ext cx="406356" cy="358662"/>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2</a:t>
                </a:r>
                <a:endParaRPr/>
              </a:p>
            </p:txBody>
          </p:sp>
        </p:grpSp>
        <p:cxnSp>
          <p:nvCxnSpPr>
            <p:cNvPr id="4136" name="Google Shape;4136;p84"/>
            <p:cNvCxnSpPr/>
            <p:nvPr/>
          </p:nvCxnSpPr>
          <p:spPr>
            <a:xfrm>
              <a:off x="1143000" y="1143000"/>
              <a:ext cx="335203" cy="139866"/>
            </a:xfrm>
            <a:prstGeom prst="straightConnector1">
              <a:avLst/>
            </a:prstGeom>
            <a:noFill/>
            <a:ln cap="flat" cmpd="sng" w="38100">
              <a:solidFill>
                <a:srgbClr val="2DA83C"/>
              </a:solidFill>
              <a:prstDash val="solid"/>
              <a:round/>
              <a:headEnd len="sm" w="sm" type="none"/>
              <a:tailEnd len="sm" w="sm" type="none"/>
            </a:ln>
          </p:spPr>
        </p:cxnSp>
        <p:sp>
          <p:nvSpPr>
            <p:cNvPr id="4137" name="Google Shape;4137;p84"/>
            <p:cNvSpPr/>
            <p:nvPr/>
          </p:nvSpPr>
          <p:spPr>
            <a:xfrm>
              <a:off x="1447800" y="838200"/>
              <a:ext cx="3276600" cy="358662"/>
            </a:xfrm>
            <a:prstGeom prst="rect">
              <a:avLst/>
            </a:prstGeom>
            <a:solidFill>
              <a:srgbClr val="FFFFFF"/>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 </a:t>
              </a:r>
              <a:r>
                <a:rPr b="1" lang="en-US" sz="2000">
                  <a:solidFill>
                    <a:srgbClr val="800000"/>
                  </a:solidFill>
                  <a:latin typeface="Times New Roman"/>
                  <a:ea typeface="Times New Roman"/>
                  <a:cs typeface="Times New Roman"/>
                  <a:sym typeface="Times New Roman"/>
                </a:rPr>
                <a:t>0     1    2    3     4    5    6     7 </a:t>
              </a:r>
              <a:endParaRPr/>
            </a:p>
          </p:txBody>
        </p:sp>
        <p:sp>
          <p:nvSpPr>
            <p:cNvPr id="4138" name="Google Shape;4138;p84"/>
            <p:cNvSpPr/>
            <p:nvPr/>
          </p:nvSpPr>
          <p:spPr>
            <a:xfrm>
              <a:off x="1041444" y="1295400"/>
              <a:ext cx="406356" cy="2819400"/>
            </a:xfrm>
            <a:prstGeom prst="rect">
              <a:avLst/>
            </a:prstGeom>
            <a:solidFill>
              <a:srgbClr val="FFFFFF"/>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0 </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1</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2</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3</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4</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5</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6</a:t>
              </a:r>
              <a:endParaRPr/>
            </a:p>
            <a:p>
              <a:pPr indent="0" lvl="0" marL="0" marR="0" rtl="0" algn="ctr">
                <a:spcBef>
                  <a:spcPts val="0"/>
                </a:spcBef>
                <a:spcAft>
                  <a:spcPts val="0"/>
                </a:spcAft>
                <a:buNone/>
              </a:pPr>
              <a:r>
                <a:rPr b="1" lang="en-US" sz="2400">
                  <a:solidFill>
                    <a:srgbClr val="800000"/>
                  </a:solidFill>
                  <a:latin typeface="Times New Roman"/>
                  <a:ea typeface="Times New Roman"/>
                  <a:cs typeface="Times New Roman"/>
                  <a:sym typeface="Times New Roman"/>
                </a:rPr>
                <a:t>7</a:t>
              </a:r>
              <a:endParaRPr sz="2400">
                <a:solidFill>
                  <a:srgbClr val="800000"/>
                </a:solidFill>
                <a:latin typeface="Times New Roman"/>
                <a:ea typeface="Times New Roman"/>
                <a:cs typeface="Times New Roman"/>
                <a:sym typeface="Times New Roman"/>
              </a:endParaRPr>
            </a:p>
          </p:txBody>
        </p:sp>
      </p:grpSp>
      <p:sp>
        <p:nvSpPr>
          <p:cNvPr id="4139" name="Google Shape;4139;p84"/>
          <p:cNvSpPr/>
          <p:nvPr/>
        </p:nvSpPr>
        <p:spPr>
          <a:xfrm>
            <a:off x="6011863" y="2828925"/>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40" name="Google Shape;4140;p84"/>
          <p:cNvSpPr/>
          <p:nvPr/>
        </p:nvSpPr>
        <p:spPr>
          <a:xfrm>
            <a:off x="6424613" y="2833688"/>
            <a:ext cx="406400" cy="357187"/>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41" name="Google Shape;4141;p84"/>
          <p:cNvSpPr/>
          <p:nvPr/>
        </p:nvSpPr>
        <p:spPr>
          <a:xfrm>
            <a:off x="6832600" y="28416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42" name="Google Shape;4142;p84"/>
          <p:cNvSpPr/>
          <p:nvPr/>
        </p:nvSpPr>
        <p:spPr>
          <a:xfrm>
            <a:off x="7213600" y="28416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43" name="Google Shape;4143;p84"/>
          <p:cNvSpPr/>
          <p:nvPr/>
        </p:nvSpPr>
        <p:spPr>
          <a:xfrm>
            <a:off x="7229475" y="249555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44" name="Google Shape;4144;p84"/>
          <p:cNvSpPr/>
          <p:nvPr/>
        </p:nvSpPr>
        <p:spPr>
          <a:xfrm>
            <a:off x="7634288" y="250507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45" name="Google Shape;4145;p84"/>
          <p:cNvSpPr/>
          <p:nvPr/>
        </p:nvSpPr>
        <p:spPr>
          <a:xfrm>
            <a:off x="7237413"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46" name="Google Shape;4146;p84"/>
          <p:cNvSpPr/>
          <p:nvPr/>
        </p:nvSpPr>
        <p:spPr>
          <a:xfrm>
            <a:off x="7643813"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47" name="Google Shape;4147;p84"/>
          <p:cNvSpPr/>
          <p:nvPr/>
        </p:nvSpPr>
        <p:spPr>
          <a:xfrm>
            <a:off x="8035925" y="2152650"/>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48" name="Google Shape;4148;p84"/>
          <p:cNvSpPr/>
          <p:nvPr/>
        </p:nvSpPr>
        <p:spPr>
          <a:xfrm>
            <a:off x="8442325"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49" name="Google Shape;4149;p84"/>
          <p:cNvSpPr/>
          <p:nvPr/>
        </p:nvSpPr>
        <p:spPr>
          <a:xfrm>
            <a:off x="8016875" y="179863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50" name="Google Shape;4150;p84"/>
          <p:cNvSpPr/>
          <p:nvPr/>
        </p:nvSpPr>
        <p:spPr>
          <a:xfrm>
            <a:off x="8432800" y="177958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51" name="Google Shape;4151;p84"/>
          <p:cNvSpPr/>
          <p:nvPr/>
        </p:nvSpPr>
        <p:spPr>
          <a:xfrm>
            <a:off x="7224713" y="1797050"/>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52" name="Google Shape;4152;p84"/>
          <p:cNvSpPr/>
          <p:nvPr/>
        </p:nvSpPr>
        <p:spPr>
          <a:xfrm>
            <a:off x="7613650" y="17875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53" name="Google Shape;4153;p84"/>
          <p:cNvSpPr/>
          <p:nvPr/>
        </p:nvSpPr>
        <p:spPr>
          <a:xfrm>
            <a:off x="8024813" y="14573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54" name="Google Shape;4154;p84"/>
          <p:cNvSpPr/>
          <p:nvPr/>
        </p:nvSpPr>
        <p:spPr>
          <a:xfrm>
            <a:off x="8431213" y="144780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55" name="Google Shape;4155;p84"/>
          <p:cNvSpPr/>
          <p:nvPr/>
        </p:nvSpPr>
        <p:spPr>
          <a:xfrm>
            <a:off x="6403975" y="250983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56" name="Google Shape;4156;p84"/>
          <p:cNvSpPr/>
          <p:nvPr/>
        </p:nvSpPr>
        <p:spPr>
          <a:xfrm>
            <a:off x="6818313" y="2519363"/>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57" name="Google Shape;4157;p84"/>
          <p:cNvSpPr/>
          <p:nvPr/>
        </p:nvSpPr>
        <p:spPr>
          <a:xfrm>
            <a:off x="5586413" y="250190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58" name="Google Shape;4158;p84"/>
          <p:cNvSpPr/>
          <p:nvPr/>
        </p:nvSpPr>
        <p:spPr>
          <a:xfrm>
            <a:off x="5984875" y="2501900"/>
            <a:ext cx="404813"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59" name="Google Shape;4159;p84"/>
          <p:cNvSpPr/>
          <p:nvPr/>
        </p:nvSpPr>
        <p:spPr>
          <a:xfrm>
            <a:off x="6823075" y="2143125"/>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60" name="Google Shape;4160;p84"/>
          <p:cNvSpPr/>
          <p:nvPr/>
        </p:nvSpPr>
        <p:spPr>
          <a:xfrm>
            <a:off x="5599113" y="2838450"/>
            <a:ext cx="406400" cy="357188"/>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61" name="Google Shape;4161;p84"/>
          <p:cNvSpPr/>
          <p:nvPr/>
        </p:nvSpPr>
        <p:spPr>
          <a:xfrm>
            <a:off x="5589588" y="3182938"/>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62" name="Google Shape;4162;p84"/>
          <p:cNvSpPr/>
          <p:nvPr/>
        </p:nvSpPr>
        <p:spPr>
          <a:xfrm>
            <a:off x="6015038" y="3187700"/>
            <a:ext cx="406400"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63" name="Google Shape;4163;p84"/>
          <p:cNvSpPr/>
          <p:nvPr/>
        </p:nvSpPr>
        <p:spPr>
          <a:xfrm>
            <a:off x="6434138" y="3200400"/>
            <a:ext cx="404812"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64" name="Google Shape;4164;p84"/>
          <p:cNvSpPr/>
          <p:nvPr/>
        </p:nvSpPr>
        <p:spPr>
          <a:xfrm>
            <a:off x="6815138" y="3200400"/>
            <a:ext cx="404812" cy="358775"/>
          </a:xfrm>
          <a:prstGeom prst="rect">
            <a:avLst/>
          </a:prstGeom>
          <a:solidFill>
            <a:srgbClr val="FFFF00"/>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a:t>
            </a:r>
            <a:endParaRPr/>
          </a:p>
        </p:txBody>
      </p:sp>
      <p:sp>
        <p:nvSpPr>
          <p:cNvPr id="4165" name="Google Shape;4165;p84"/>
          <p:cNvSpPr/>
          <p:nvPr/>
        </p:nvSpPr>
        <p:spPr>
          <a:xfrm>
            <a:off x="5627688" y="1435100"/>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66" name="Google Shape;4166;p84"/>
          <p:cNvSpPr/>
          <p:nvPr/>
        </p:nvSpPr>
        <p:spPr>
          <a:xfrm>
            <a:off x="6046788" y="1438275"/>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67" name="Google Shape;4167;p84"/>
          <p:cNvSpPr/>
          <p:nvPr/>
        </p:nvSpPr>
        <p:spPr>
          <a:xfrm>
            <a:off x="6451600" y="1443038"/>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68" name="Google Shape;4168;p84"/>
          <p:cNvSpPr/>
          <p:nvPr/>
        </p:nvSpPr>
        <p:spPr>
          <a:xfrm>
            <a:off x="6872288" y="1457325"/>
            <a:ext cx="404812" cy="357188"/>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69" name="Google Shape;4169;p84"/>
          <p:cNvSpPr/>
          <p:nvPr/>
        </p:nvSpPr>
        <p:spPr>
          <a:xfrm>
            <a:off x="7289800" y="1447800"/>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70" name="Google Shape;4170;p84"/>
          <p:cNvSpPr/>
          <p:nvPr/>
        </p:nvSpPr>
        <p:spPr>
          <a:xfrm>
            <a:off x="7670800" y="1447800"/>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71" name="Google Shape;4171;p84"/>
          <p:cNvSpPr/>
          <p:nvPr/>
        </p:nvSpPr>
        <p:spPr>
          <a:xfrm>
            <a:off x="5613400" y="1774825"/>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72" name="Google Shape;4172;p84"/>
          <p:cNvSpPr/>
          <p:nvPr/>
        </p:nvSpPr>
        <p:spPr>
          <a:xfrm>
            <a:off x="6034088" y="1784350"/>
            <a:ext cx="404812"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73" name="Google Shape;4173;p84"/>
          <p:cNvSpPr/>
          <p:nvPr/>
        </p:nvSpPr>
        <p:spPr>
          <a:xfrm>
            <a:off x="6438900" y="1789113"/>
            <a:ext cx="404813"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74" name="Google Shape;4174;p84"/>
          <p:cNvSpPr/>
          <p:nvPr/>
        </p:nvSpPr>
        <p:spPr>
          <a:xfrm>
            <a:off x="6843713" y="1774825"/>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75" name="Google Shape;4175;p84"/>
          <p:cNvSpPr/>
          <p:nvPr/>
        </p:nvSpPr>
        <p:spPr>
          <a:xfrm>
            <a:off x="6019800" y="2116138"/>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76" name="Google Shape;4176;p84"/>
          <p:cNvSpPr/>
          <p:nvPr/>
        </p:nvSpPr>
        <p:spPr>
          <a:xfrm>
            <a:off x="6424613" y="2120900"/>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77" name="Google Shape;4177;p84"/>
          <p:cNvSpPr/>
          <p:nvPr/>
        </p:nvSpPr>
        <p:spPr>
          <a:xfrm>
            <a:off x="5624513" y="2128838"/>
            <a:ext cx="406400" cy="358775"/>
          </a:xfrm>
          <a:prstGeom prst="rect">
            <a:avLst/>
          </a:prstGeom>
          <a:solidFill>
            <a:srgbClr val="CCFFCC"/>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B</a:t>
            </a:r>
            <a:endParaRPr/>
          </a:p>
        </p:txBody>
      </p:sp>
      <p:sp>
        <p:nvSpPr>
          <p:cNvPr id="4178" name="Google Shape;4178;p84"/>
          <p:cNvSpPr/>
          <p:nvPr/>
        </p:nvSpPr>
        <p:spPr>
          <a:xfrm>
            <a:off x="5576888" y="3546475"/>
            <a:ext cx="404812" cy="357188"/>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79" name="Google Shape;4179;p84"/>
          <p:cNvSpPr/>
          <p:nvPr/>
        </p:nvSpPr>
        <p:spPr>
          <a:xfrm>
            <a:off x="6034088" y="3540125"/>
            <a:ext cx="404812"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80" name="Google Shape;4180;p84"/>
          <p:cNvSpPr/>
          <p:nvPr/>
        </p:nvSpPr>
        <p:spPr>
          <a:xfrm>
            <a:off x="6454775" y="3532188"/>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81" name="Google Shape;4181;p84"/>
          <p:cNvSpPr/>
          <p:nvPr/>
        </p:nvSpPr>
        <p:spPr>
          <a:xfrm>
            <a:off x="6862763" y="3532188"/>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82" name="Google Shape;4182;p84"/>
          <p:cNvSpPr/>
          <p:nvPr/>
        </p:nvSpPr>
        <p:spPr>
          <a:xfrm>
            <a:off x="7243763" y="3532188"/>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83" name="Google Shape;4183;p84"/>
          <p:cNvSpPr/>
          <p:nvPr/>
        </p:nvSpPr>
        <p:spPr>
          <a:xfrm>
            <a:off x="7651750" y="3536950"/>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84" name="Google Shape;4184;p84"/>
          <p:cNvSpPr/>
          <p:nvPr/>
        </p:nvSpPr>
        <p:spPr>
          <a:xfrm>
            <a:off x="8032750" y="3536950"/>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85" name="Google Shape;4185;p84"/>
          <p:cNvSpPr/>
          <p:nvPr/>
        </p:nvSpPr>
        <p:spPr>
          <a:xfrm>
            <a:off x="8432800" y="3546475"/>
            <a:ext cx="406400" cy="357188"/>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86" name="Google Shape;4186;p84"/>
          <p:cNvSpPr/>
          <p:nvPr/>
        </p:nvSpPr>
        <p:spPr>
          <a:xfrm>
            <a:off x="5589588" y="3905250"/>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87" name="Google Shape;4187;p84"/>
          <p:cNvSpPr/>
          <p:nvPr/>
        </p:nvSpPr>
        <p:spPr>
          <a:xfrm>
            <a:off x="6011863" y="3900488"/>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88" name="Google Shape;4188;p84"/>
          <p:cNvSpPr/>
          <p:nvPr/>
        </p:nvSpPr>
        <p:spPr>
          <a:xfrm>
            <a:off x="6432550" y="3890963"/>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89" name="Google Shape;4189;p84"/>
          <p:cNvSpPr/>
          <p:nvPr/>
        </p:nvSpPr>
        <p:spPr>
          <a:xfrm>
            <a:off x="6840538" y="3890963"/>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90" name="Google Shape;4190;p84"/>
          <p:cNvSpPr/>
          <p:nvPr/>
        </p:nvSpPr>
        <p:spPr>
          <a:xfrm>
            <a:off x="7221538" y="3890963"/>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91" name="Google Shape;4191;p84"/>
          <p:cNvSpPr/>
          <p:nvPr/>
        </p:nvSpPr>
        <p:spPr>
          <a:xfrm>
            <a:off x="7629525" y="3895725"/>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92" name="Google Shape;4192;p84"/>
          <p:cNvSpPr/>
          <p:nvPr/>
        </p:nvSpPr>
        <p:spPr>
          <a:xfrm>
            <a:off x="8010525" y="3895725"/>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93" name="Google Shape;4193;p84"/>
          <p:cNvSpPr/>
          <p:nvPr/>
        </p:nvSpPr>
        <p:spPr>
          <a:xfrm>
            <a:off x="8410575" y="3905250"/>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94" name="Google Shape;4194;p84"/>
          <p:cNvSpPr/>
          <p:nvPr/>
        </p:nvSpPr>
        <p:spPr>
          <a:xfrm>
            <a:off x="7239000" y="3200400"/>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95" name="Google Shape;4195;p84"/>
          <p:cNvSpPr/>
          <p:nvPr/>
        </p:nvSpPr>
        <p:spPr>
          <a:xfrm>
            <a:off x="7646988" y="3205163"/>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96" name="Google Shape;4196;p84"/>
          <p:cNvSpPr/>
          <p:nvPr/>
        </p:nvSpPr>
        <p:spPr>
          <a:xfrm>
            <a:off x="8027988" y="3205163"/>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97" name="Google Shape;4197;p84"/>
          <p:cNvSpPr/>
          <p:nvPr/>
        </p:nvSpPr>
        <p:spPr>
          <a:xfrm>
            <a:off x="8428038" y="3214688"/>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98" name="Google Shape;4198;p84"/>
          <p:cNvSpPr/>
          <p:nvPr/>
        </p:nvSpPr>
        <p:spPr>
          <a:xfrm>
            <a:off x="7620000" y="2833688"/>
            <a:ext cx="406400" cy="357187"/>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199" name="Google Shape;4199;p84"/>
          <p:cNvSpPr/>
          <p:nvPr/>
        </p:nvSpPr>
        <p:spPr>
          <a:xfrm>
            <a:off x="8001000" y="2833688"/>
            <a:ext cx="406400" cy="357187"/>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200" name="Google Shape;4200;p84"/>
          <p:cNvSpPr/>
          <p:nvPr/>
        </p:nvSpPr>
        <p:spPr>
          <a:xfrm>
            <a:off x="8413750" y="2841625"/>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201" name="Google Shape;4201;p84"/>
          <p:cNvSpPr/>
          <p:nvPr/>
        </p:nvSpPr>
        <p:spPr>
          <a:xfrm>
            <a:off x="8015288" y="2500313"/>
            <a:ext cx="404812"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202" name="Google Shape;4202;p84"/>
          <p:cNvSpPr/>
          <p:nvPr/>
        </p:nvSpPr>
        <p:spPr>
          <a:xfrm>
            <a:off x="8443913" y="2474913"/>
            <a:ext cx="406400" cy="358775"/>
          </a:xfrm>
          <a:prstGeom prst="rect">
            <a:avLst/>
          </a:prstGeom>
          <a:solidFill>
            <a:srgbClr val="FDD3FF"/>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C</a:t>
            </a:r>
            <a:endParaRPr/>
          </a:p>
        </p:txBody>
      </p:sp>
      <p:sp>
        <p:nvSpPr>
          <p:cNvPr id="4203" name="Google Shape;4203;p84"/>
          <p:cNvSpPr/>
          <p:nvPr/>
        </p:nvSpPr>
        <p:spPr>
          <a:xfrm>
            <a:off x="3276600" y="5065713"/>
            <a:ext cx="5715000" cy="954087"/>
          </a:xfrm>
          <a:prstGeom prst="rect">
            <a:avLst/>
          </a:prstGeom>
          <a:noFill/>
          <a:ln>
            <a:noFill/>
          </a:ln>
        </p:spPr>
        <p:txBody>
          <a:bodyPr anchorCtr="0" anchor="t" bIns="45700" lIns="91425" spcFirstLastPara="1" rIns="91425" wrap="square" tIns="45700">
            <a:noAutofit/>
          </a:bodyPr>
          <a:lstStyle/>
          <a:p>
            <a:pPr indent="0" lvl="2" marL="914400" marR="0" rtl="0" algn="just">
              <a:spcBef>
                <a:spcPts val="0"/>
              </a:spcBef>
              <a:spcAft>
                <a:spcPts val="0"/>
              </a:spcAft>
              <a:buNone/>
            </a:pPr>
            <a:r>
              <a:rPr b="1" i="0" lang="en-US" sz="2800" u="none" cap="none" strike="noStrike">
                <a:solidFill>
                  <a:srgbClr val="0000FF"/>
                </a:solidFill>
                <a:latin typeface="Times New Roman"/>
                <a:ea typeface="Times New Roman"/>
                <a:cs typeface="Times New Roman"/>
                <a:sym typeface="Times New Roman"/>
              </a:rPr>
              <a:t>No of Segmented Regions :  3 </a:t>
            </a:r>
            <a:endParaRPr/>
          </a:p>
          <a:p>
            <a:pPr indent="0" lvl="2" marL="914400" marR="0" rtl="0" algn="just">
              <a:spcBef>
                <a:spcPts val="0"/>
              </a:spcBef>
              <a:spcAft>
                <a:spcPts val="0"/>
              </a:spcAft>
              <a:buNone/>
            </a:pPr>
            <a:r>
              <a:rPr b="1" i="0" lang="en-US" sz="2800" u="none" cap="none" strike="noStrike">
                <a:solidFill>
                  <a:srgbClr val="0000FF"/>
                </a:solidFill>
                <a:latin typeface="Calibri"/>
                <a:ea typeface="Calibri"/>
                <a:cs typeface="Calibri"/>
                <a:sym typeface="Calibri"/>
              </a:rPr>
              <a:t>R  =   R</a:t>
            </a:r>
            <a:r>
              <a:rPr b="1" baseline="-25000" i="0" lang="en-US" sz="2800" u="none" cap="none" strike="noStrike">
                <a:solidFill>
                  <a:srgbClr val="0000FF"/>
                </a:solidFill>
                <a:latin typeface="Calibri"/>
                <a:ea typeface="Calibri"/>
                <a:cs typeface="Calibri"/>
                <a:sym typeface="Calibri"/>
              </a:rPr>
              <a:t>1  </a:t>
            </a:r>
            <a:r>
              <a:rPr b="1" i="0" lang="en-US" sz="2800" u="none" cap="none" strike="noStrike">
                <a:solidFill>
                  <a:srgbClr val="0000FF"/>
                </a:solidFill>
                <a:latin typeface="Calibri"/>
                <a:ea typeface="Calibri"/>
                <a:cs typeface="Calibri"/>
                <a:sym typeface="Calibri"/>
              </a:rPr>
              <a:t>U  R</a:t>
            </a:r>
            <a:r>
              <a:rPr b="1" baseline="-25000" i="0" lang="en-US" sz="2800" u="none" cap="none" strike="noStrike">
                <a:solidFill>
                  <a:srgbClr val="0000FF"/>
                </a:solidFill>
                <a:latin typeface="Calibri"/>
                <a:ea typeface="Calibri"/>
                <a:cs typeface="Calibri"/>
                <a:sym typeface="Calibri"/>
              </a:rPr>
              <a:t>2  </a:t>
            </a:r>
            <a:r>
              <a:rPr b="1" i="0" lang="en-US" sz="2800" u="none" cap="none" strike="noStrike">
                <a:solidFill>
                  <a:srgbClr val="0000FF"/>
                </a:solidFill>
                <a:latin typeface="Calibri"/>
                <a:ea typeface="Calibri"/>
                <a:cs typeface="Calibri"/>
                <a:sym typeface="Calibri"/>
              </a:rPr>
              <a:t>U  R</a:t>
            </a:r>
            <a:r>
              <a:rPr b="1" baseline="-25000" i="0" lang="en-US" sz="2800" u="none" cap="none" strike="noStrike">
                <a:solidFill>
                  <a:srgbClr val="0000FF"/>
                </a:solidFill>
                <a:latin typeface="Calibri"/>
                <a:ea typeface="Calibri"/>
                <a:cs typeface="Calibri"/>
                <a:sym typeface="Calibri"/>
              </a:rPr>
              <a:t>3</a:t>
            </a:r>
            <a:endParaRPr b="1" i="0" sz="2800" u="none" cap="none" strike="noStrike">
              <a:solidFill>
                <a:srgbClr val="0000FF"/>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8"/>
                                        </p:tgtEl>
                                        <p:attrNameLst>
                                          <p:attrName>style.visibility</p:attrName>
                                        </p:attrNameLst>
                                      </p:cBhvr>
                                      <p:to>
                                        <p:strVal val="visible"/>
                                      </p:to>
                                    </p:set>
                                    <p:animEffect filter="fade" transition="in">
                                      <p:cBhvr>
                                        <p:cTn dur="500"/>
                                        <p:tgtEl>
                                          <p:spTgt spid="41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9"/>
                                        </p:tgtEl>
                                        <p:attrNameLst>
                                          <p:attrName>style.visibility</p:attrName>
                                        </p:attrNameLst>
                                      </p:cBhvr>
                                      <p:to>
                                        <p:strVal val="visible"/>
                                      </p:to>
                                    </p:set>
                                    <p:animEffect filter="fade" transition="in">
                                      <p:cBhvr>
                                        <p:cTn dur="500"/>
                                        <p:tgtEl>
                                          <p:spTgt spid="41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0"/>
                                        </p:tgtEl>
                                        <p:attrNameLst>
                                          <p:attrName>style.visibility</p:attrName>
                                        </p:attrNameLst>
                                      </p:cBhvr>
                                      <p:to>
                                        <p:strVal val="visible"/>
                                      </p:to>
                                    </p:set>
                                    <p:animEffect filter="fade" transition="in">
                                      <p:cBhvr>
                                        <p:cTn dur="500"/>
                                        <p:tgtEl>
                                          <p:spTgt spid="41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1"/>
                                        </p:tgtEl>
                                        <p:attrNameLst>
                                          <p:attrName>style.visibility</p:attrName>
                                        </p:attrNameLst>
                                      </p:cBhvr>
                                      <p:to>
                                        <p:strVal val="visible"/>
                                      </p:to>
                                    </p:set>
                                    <p:animEffect filter="fade" transition="in">
                                      <p:cBhvr>
                                        <p:cTn dur="500"/>
                                        <p:tgtEl>
                                          <p:spTgt spid="41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2"/>
                                        </p:tgtEl>
                                        <p:attrNameLst>
                                          <p:attrName>style.visibility</p:attrName>
                                        </p:attrNameLst>
                                      </p:cBhvr>
                                      <p:to>
                                        <p:strVal val="visible"/>
                                      </p:to>
                                    </p:set>
                                    <p:animEffect filter="fade" transition="in">
                                      <p:cBhvr>
                                        <p:cTn dur="500"/>
                                        <p:tgtEl>
                                          <p:spTgt spid="41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3"/>
                                        </p:tgtEl>
                                        <p:attrNameLst>
                                          <p:attrName>style.visibility</p:attrName>
                                        </p:attrNameLst>
                                      </p:cBhvr>
                                      <p:to>
                                        <p:strVal val="visible"/>
                                      </p:to>
                                    </p:set>
                                    <p:animEffect filter="fade" transition="in">
                                      <p:cBhvr>
                                        <p:cTn dur="500"/>
                                        <p:tgtEl>
                                          <p:spTgt spid="41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4"/>
                                        </p:tgtEl>
                                        <p:attrNameLst>
                                          <p:attrName>style.visibility</p:attrName>
                                        </p:attrNameLst>
                                      </p:cBhvr>
                                      <p:to>
                                        <p:strVal val="visible"/>
                                      </p:to>
                                    </p:set>
                                    <p:animEffect filter="fade" transition="in">
                                      <p:cBhvr>
                                        <p:cTn dur="500"/>
                                        <p:tgtEl>
                                          <p:spTgt spid="41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5"/>
                                        </p:tgtEl>
                                        <p:attrNameLst>
                                          <p:attrName>style.visibility</p:attrName>
                                        </p:attrNameLst>
                                      </p:cBhvr>
                                      <p:to>
                                        <p:strVal val="visible"/>
                                      </p:to>
                                    </p:set>
                                    <p:animEffect filter="fade" transition="in">
                                      <p:cBhvr>
                                        <p:cTn dur="500"/>
                                        <p:tgtEl>
                                          <p:spTgt spid="41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6"/>
                                        </p:tgtEl>
                                        <p:attrNameLst>
                                          <p:attrName>style.visibility</p:attrName>
                                        </p:attrNameLst>
                                      </p:cBhvr>
                                      <p:to>
                                        <p:strVal val="visible"/>
                                      </p:to>
                                    </p:set>
                                    <p:animEffect filter="fade" transition="in">
                                      <p:cBhvr>
                                        <p:cTn dur="500"/>
                                        <p:tgtEl>
                                          <p:spTgt spid="41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7"/>
                                        </p:tgtEl>
                                        <p:attrNameLst>
                                          <p:attrName>style.visibility</p:attrName>
                                        </p:attrNameLst>
                                      </p:cBhvr>
                                      <p:to>
                                        <p:strVal val="visible"/>
                                      </p:to>
                                    </p:set>
                                    <p:animEffect filter="fade" transition="in">
                                      <p:cBhvr>
                                        <p:cTn dur="500"/>
                                        <p:tgtEl>
                                          <p:spTgt spid="41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8"/>
                                        </p:tgtEl>
                                        <p:attrNameLst>
                                          <p:attrName>style.visibility</p:attrName>
                                        </p:attrNameLst>
                                      </p:cBhvr>
                                      <p:to>
                                        <p:strVal val="visible"/>
                                      </p:to>
                                    </p:set>
                                    <p:animEffect filter="fade" transition="in">
                                      <p:cBhvr>
                                        <p:cTn dur="500"/>
                                        <p:tgtEl>
                                          <p:spTgt spid="41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9"/>
                                        </p:tgtEl>
                                        <p:attrNameLst>
                                          <p:attrName>style.visibility</p:attrName>
                                        </p:attrNameLst>
                                      </p:cBhvr>
                                      <p:to>
                                        <p:strVal val="visible"/>
                                      </p:to>
                                    </p:set>
                                    <p:animEffect filter="fade" transition="in">
                                      <p:cBhvr>
                                        <p:cTn dur="500"/>
                                        <p:tgtEl>
                                          <p:spTgt spid="41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0"/>
                                        </p:tgtEl>
                                        <p:attrNameLst>
                                          <p:attrName>style.visibility</p:attrName>
                                        </p:attrNameLst>
                                      </p:cBhvr>
                                      <p:to>
                                        <p:strVal val="visible"/>
                                      </p:to>
                                    </p:set>
                                    <p:animEffect filter="fade" transition="in">
                                      <p:cBhvr>
                                        <p:cTn dur="500"/>
                                        <p:tgtEl>
                                          <p:spTgt spid="41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1"/>
                                        </p:tgtEl>
                                        <p:attrNameLst>
                                          <p:attrName>style.visibility</p:attrName>
                                        </p:attrNameLst>
                                      </p:cBhvr>
                                      <p:to>
                                        <p:strVal val="visible"/>
                                      </p:to>
                                    </p:set>
                                    <p:animEffect filter="fade" transition="in">
                                      <p:cBhvr>
                                        <p:cTn dur="500"/>
                                        <p:tgtEl>
                                          <p:spTgt spid="4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2"/>
                                        </p:tgtEl>
                                        <p:attrNameLst>
                                          <p:attrName>style.visibility</p:attrName>
                                        </p:attrNameLst>
                                      </p:cBhvr>
                                      <p:to>
                                        <p:strVal val="visible"/>
                                      </p:to>
                                    </p:set>
                                    <p:animEffect filter="fade" transition="in">
                                      <p:cBhvr>
                                        <p:cTn dur="500"/>
                                        <p:tgtEl>
                                          <p:spTgt spid="41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3"/>
                                        </p:tgtEl>
                                        <p:attrNameLst>
                                          <p:attrName>style.visibility</p:attrName>
                                        </p:attrNameLst>
                                      </p:cBhvr>
                                      <p:to>
                                        <p:strVal val="visible"/>
                                      </p:to>
                                    </p:set>
                                    <p:animEffect filter="fade" transition="in">
                                      <p:cBhvr>
                                        <p:cTn dur="500"/>
                                        <p:tgtEl>
                                          <p:spTgt spid="41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4"/>
                                        </p:tgtEl>
                                        <p:attrNameLst>
                                          <p:attrName>style.visibility</p:attrName>
                                        </p:attrNameLst>
                                      </p:cBhvr>
                                      <p:to>
                                        <p:strVal val="visible"/>
                                      </p:to>
                                    </p:set>
                                    <p:animEffect filter="fade" transition="in">
                                      <p:cBhvr>
                                        <p:cTn dur="500"/>
                                        <p:tgtEl>
                                          <p:spTgt spid="41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5"/>
                                        </p:tgtEl>
                                        <p:attrNameLst>
                                          <p:attrName>style.visibility</p:attrName>
                                        </p:attrNameLst>
                                      </p:cBhvr>
                                      <p:to>
                                        <p:strVal val="visible"/>
                                      </p:to>
                                    </p:set>
                                    <p:animEffect filter="fade" transition="in">
                                      <p:cBhvr>
                                        <p:cTn dur="500"/>
                                        <p:tgtEl>
                                          <p:spTgt spid="41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6"/>
                                        </p:tgtEl>
                                        <p:attrNameLst>
                                          <p:attrName>style.visibility</p:attrName>
                                        </p:attrNameLst>
                                      </p:cBhvr>
                                      <p:to>
                                        <p:strVal val="visible"/>
                                      </p:to>
                                    </p:set>
                                    <p:animEffect filter="fade" transition="in">
                                      <p:cBhvr>
                                        <p:cTn dur="500"/>
                                        <p:tgtEl>
                                          <p:spTgt spid="41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7"/>
                                        </p:tgtEl>
                                        <p:attrNameLst>
                                          <p:attrName>style.visibility</p:attrName>
                                        </p:attrNameLst>
                                      </p:cBhvr>
                                      <p:to>
                                        <p:strVal val="visible"/>
                                      </p:to>
                                    </p:set>
                                    <p:animEffect filter="fade" transition="in">
                                      <p:cBhvr>
                                        <p:cTn dur="500"/>
                                        <p:tgtEl>
                                          <p:spTgt spid="41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8"/>
                                        </p:tgtEl>
                                        <p:attrNameLst>
                                          <p:attrName>style.visibility</p:attrName>
                                        </p:attrNameLst>
                                      </p:cBhvr>
                                      <p:to>
                                        <p:strVal val="visible"/>
                                      </p:to>
                                    </p:set>
                                    <p:animEffect filter="fade" transition="in">
                                      <p:cBhvr>
                                        <p:cTn dur="500"/>
                                        <p:tgtEl>
                                          <p:spTgt spid="41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9"/>
                                        </p:tgtEl>
                                        <p:attrNameLst>
                                          <p:attrName>style.visibility</p:attrName>
                                        </p:attrNameLst>
                                      </p:cBhvr>
                                      <p:to>
                                        <p:strVal val="visible"/>
                                      </p:to>
                                    </p:set>
                                    <p:animEffect filter="fade" transition="in">
                                      <p:cBhvr>
                                        <p:cTn dur="500"/>
                                        <p:tgtEl>
                                          <p:spTgt spid="41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00"/>
                                        </p:tgtEl>
                                        <p:attrNameLst>
                                          <p:attrName>style.visibility</p:attrName>
                                        </p:attrNameLst>
                                      </p:cBhvr>
                                      <p:to>
                                        <p:strVal val="visible"/>
                                      </p:to>
                                    </p:set>
                                    <p:animEffect filter="fade" transition="in">
                                      <p:cBhvr>
                                        <p:cTn dur="500"/>
                                        <p:tgtEl>
                                          <p:spTgt spid="42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01"/>
                                        </p:tgtEl>
                                        <p:attrNameLst>
                                          <p:attrName>style.visibility</p:attrName>
                                        </p:attrNameLst>
                                      </p:cBhvr>
                                      <p:to>
                                        <p:strVal val="visible"/>
                                      </p:to>
                                    </p:set>
                                    <p:animEffect filter="fade" transition="in">
                                      <p:cBhvr>
                                        <p:cTn dur="500"/>
                                        <p:tgtEl>
                                          <p:spTgt spid="42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02"/>
                                        </p:tgtEl>
                                        <p:attrNameLst>
                                          <p:attrName>style.visibility</p:attrName>
                                        </p:attrNameLst>
                                      </p:cBhvr>
                                      <p:to>
                                        <p:strVal val="visible"/>
                                      </p:to>
                                    </p:set>
                                    <p:animEffect filter="fade" transition="in">
                                      <p:cBhvr>
                                        <p:cTn dur="500"/>
                                        <p:tgtEl>
                                          <p:spTgt spid="42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03"/>
                                        </p:tgtEl>
                                        <p:attrNameLst>
                                          <p:attrName>style.visibility</p:attrName>
                                        </p:attrNameLst>
                                      </p:cBhvr>
                                      <p:to>
                                        <p:strVal val="visible"/>
                                      </p:to>
                                    </p:set>
                                    <p:animEffect filter="fade" transition="in">
                                      <p:cBhvr>
                                        <p:cTn dur="500"/>
                                        <p:tgtEl>
                                          <p:spTgt spid="42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1"/>
          <p:cNvSpPr txBox="1"/>
          <p:nvPr>
            <p:ph idx="1" type="body"/>
          </p:nvPr>
        </p:nvSpPr>
        <p:spPr>
          <a:xfrm>
            <a:off x="381000" y="152400"/>
            <a:ext cx="4191000" cy="6096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AB3B9B"/>
              </a:buClr>
              <a:buSzPts val="2800"/>
              <a:buFont typeface="Arial"/>
              <a:buNone/>
            </a:pPr>
            <a:r>
              <a:rPr lang="en-US" sz="2800">
                <a:solidFill>
                  <a:srgbClr val="AB3B9B"/>
                </a:solidFill>
              </a:rPr>
              <a:t>(1)  </a:t>
            </a:r>
            <a:r>
              <a:rPr b="1" lang="en-US" sz="2800">
                <a:solidFill>
                  <a:srgbClr val="AB3B9B"/>
                </a:solidFill>
              </a:rPr>
              <a:t>POINT</a:t>
            </a:r>
            <a:r>
              <a:rPr lang="en-US" sz="2800">
                <a:solidFill>
                  <a:srgbClr val="AB3B9B"/>
                </a:solidFill>
              </a:rPr>
              <a:t>  Detection</a:t>
            </a:r>
            <a:endParaRPr sz="2800">
              <a:solidFill>
                <a:srgbClr val="AB3B9B"/>
              </a:solidFill>
              <a:latin typeface="Cambria"/>
              <a:ea typeface="Cambria"/>
              <a:cs typeface="Cambria"/>
              <a:sym typeface="Cambria"/>
            </a:endParaRPr>
          </a:p>
        </p:txBody>
      </p:sp>
      <p:grpSp>
        <p:nvGrpSpPr>
          <p:cNvPr id="230" name="Google Shape;230;p31"/>
          <p:cNvGrpSpPr/>
          <p:nvPr/>
        </p:nvGrpSpPr>
        <p:grpSpPr>
          <a:xfrm>
            <a:off x="0" y="6376988"/>
            <a:ext cx="9144000" cy="557212"/>
            <a:chOff x="0" y="6324600"/>
            <a:chExt cx="9144000" cy="557212"/>
          </a:xfrm>
        </p:grpSpPr>
        <p:sp>
          <p:nvSpPr>
            <p:cNvPr id="231" name="Google Shape;231;p31"/>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232" name="Google Shape;232;p31"/>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graphicFrame>
        <p:nvGraphicFramePr>
          <p:cNvPr id="233" name="Google Shape;233;p31"/>
          <p:cNvGraphicFramePr/>
          <p:nvPr/>
        </p:nvGraphicFramePr>
        <p:xfrm>
          <a:off x="3276600" y="2773363"/>
          <a:ext cx="3000000" cy="3000000"/>
        </p:xfrm>
        <a:graphic>
          <a:graphicData uri="http://schemas.openxmlformats.org/drawingml/2006/table">
            <a:tbl>
              <a:tblPr>
                <a:noFill/>
                <a:tableStyleId>{BBF7C6A8-D04B-43C7-BB7C-4FFE6163C3D0}</a:tableStyleId>
              </a:tblPr>
              <a:tblGrid>
                <a:gridCol w="460175"/>
                <a:gridCol w="460175"/>
                <a:gridCol w="516325"/>
              </a:tblGrid>
              <a:tr h="396350">
                <a:tc>
                  <a:txBody>
                    <a:bodyPr/>
                    <a:lstStyle/>
                    <a:p>
                      <a:pPr indent="0" lvl="0" marL="0" marR="0" rtl="0" algn="l">
                        <a:spcBef>
                          <a:spcPts val="0"/>
                        </a:spcBef>
                        <a:spcAft>
                          <a:spcPts val="0"/>
                        </a:spcAft>
                        <a:buNone/>
                      </a:pPr>
                      <a:r>
                        <a:rPr b="1" lang="en-US" sz="2000" u="none" cap="none" strike="noStrike"/>
                        <a:t>-1</a:t>
                      </a:r>
                      <a:endParaRPr sz="2000"/>
                    </a:p>
                  </a:txBody>
                  <a:tcPr marT="45675" marB="45675" marR="91425" marL="91425">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8</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i="0" lang="en-US" sz="2000" u="none" cap="none" strike="noStrike">
                          <a:solidFill>
                            <a:schemeClr val="dk1"/>
                          </a:solidFill>
                          <a:latin typeface="Calibri"/>
                          <a:ea typeface="Calibri"/>
                          <a:cs typeface="Calibri"/>
                          <a:sym typeface="Calibri"/>
                        </a:rPr>
                        <a:t>  -</a:t>
                      </a:r>
                      <a:r>
                        <a:rPr b="1" i="0" lang="en-US" sz="2000" u="none" cap="none" strike="noStrike">
                          <a:solidFill>
                            <a:srgbClr val="000000"/>
                          </a:solidFill>
                          <a:latin typeface="Calibri"/>
                          <a:ea typeface="Calibri"/>
                          <a:cs typeface="Calibri"/>
                          <a:sym typeface="Calibri"/>
                        </a:rPr>
                        <a:t>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r>
            </a:tbl>
          </a:graphicData>
        </a:graphic>
      </p:graphicFrame>
      <p:sp>
        <p:nvSpPr>
          <p:cNvPr id="234" name="Google Shape;234;p31"/>
          <p:cNvSpPr/>
          <p:nvPr/>
        </p:nvSpPr>
        <p:spPr>
          <a:xfrm>
            <a:off x="381000" y="685800"/>
            <a:ext cx="8458200" cy="4921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600">
                <a:solidFill>
                  <a:srgbClr val="151515"/>
                </a:solidFill>
                <a:latin typeface="Cambria"/>
                <a:ea typeface="Cambria"/>
                <a:cs typeface="Cambria"/>
                <a:sym typeface="Cambria"/>
              </a:rPr>
              <a:t> Consider a digital subimage F and point detector mask w </a:t>
            </a:r>
            <a:endParaRPr/>
          </a:p>
        </p:txBody>
      </p:sp>
      <p:sp>
        <p:nvSpPr>
          <p:cNvPr id="235" name="Google Shape;235;p31"/>
          <p:cNvSpPr/>
          <p:nvPr/>
        </p:nvSpPr>
        <p:spPr>
          <a:xfrm>
            <a:off x="457200" y="2379663"/>
            <a:ext cx="9144000" cy="0"/>
          </a:xfrm>
          <a:prstGeom prst="rect">
            <a:avLst/>
          </a:prstGeom>
          <a:noFill/>
          <a:ln>
            <a:noFill/>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300">
                <a:solidFill>
                  <a:srgbClr val="000000"/>
                </a:solidFill>
                <a:latin typeface="Book Antiqua"/>
                <a:ea typeface="Book Antiqua"/>
                <a:cs typeface="Book Antiqua"/>
                <a:sym typeface="Book Antiqua"/>
              </a:rPr>
              <a:t>           </a:t>
            </a:r>
            <a:endParaRPr sz="2400">
              <a:solidFill>
                <a:schemeClr val="dk1"/>
              </a:solidFill>
              <a:latin typeface="Times New Roman"/>
              <a:ea typeface="Times New Roman"/>
              <a:cs typeface="Times New Roman"/>
              <a:sym typeface="Times New Roman"/>
            </a:endParaRPr>
          </a:p>
        </p:txBody>
      </p:sp>
      <p:grpSp>
        <p:nvGrpSpPr>
          <p:cNvPr id="236" name="Google Shape;236;p31"/>
          <p:cNvGrpSpPr/>
          <p:nvPr/>
        </p:nvGrpSpPr>
        <p:grpSpPr>
          <a:xfrm>
            <a:off x="2667000" y="1600200"/>
            <a:ext cx="2514600" cy="784225"/>
            <a:chOff x="2743200" y="1266827"/>
            <a:chExt cx="3276600" cy="801682"/>
          </a:xfrm>
        </p:grpSpPr>
        <p:cxnSp>
          <p:nvCxnSpPr>
            <p:cNvPr id="237" name="Google Shape;237;p31"/>
            <p:cNvCxnSpPr/>
            <p:nvPr/>
          </p:nvCxnSpPr>
          <p:spPr>
            <a:xfrm>
              <a:off x="2743200" y="1676400"/>
              <a:ext cx="692150" cy="0"/>
            </a:xfrm>
            <a:prstGeom prst="straightConnector1">
              <a:avLst/>
            </a:prstGeom>
            <a:noFill/>
            <a:ln cap="flat" cmpd="sng" w="9525">
              <a:solidFill>
                <a:srgbClr val="000000"/>
              </a:solidFill>
              <a:prstDash val="solid"/>
              <a:round/>
              <a:headEnd len="med" w="med" type="none"/>
              <a:tailEnd len="med" w="med" type="none"/>
            </a:ln>
          </p:spPr>
        </p:cxnSp>
        <p:sp>
          <p:nvSpPr>
            <p:cNvPr id="238" name="Google Shape;238;p31"/>
            <p:cNvSpPr/>
            <p:nvPr/>
          </p:nvSpPr>
          <p:spPr>
            <a:xfrm>
              <a:off x="3434099" y="1266827"/>
              <a:ext cx="1977544" cy="801682"/>
            </a:xfrm>
            <a:prstGeom prst="roundRect">
              <a:avLst>
                <a:gd fmla="val 16667" name="adj"/>
              </a:avLst>
            </a:prstGeom>
            <a:solidFill>
              <a:srgbClr val="CBCBEF"/>
            </a:solid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Times New Roman"/>
                  <a:ea typeface="Times New Roman"/>
                  <a:cs typeface="Times New Roman"/>
                  <a:sym typeface="Times New Roman"/>
                </a:rPr>
                <a:t>Point Detector</a:t>
              </a:r>
              <a:endParaRPr/>
            </a:p>
          </p:txBody>
        </p:sp>
        <p:cxnSp>
          <p:nvCxnSpPr>
            <p:cNvPr id="239" name="Google Shape;239;p31"/>
            <p:cNvCxnSpPr/>
            <p:nvPr/>
          </p:nvCxnSpPr>
          <p:spPr>
            <a:xfrm>
              <a:off x="5410200" y="1676400"/>
              <a:ext cx="609600" cy="0"/>
            </a:xfrm>
            <a:prstGeom prst="straightConnector1">
              <a:avLst/>
            </a:prstGeom>
            <a:noFill/>
            <a:ln cap="flat" cmpd="sng" w="9525">
              <a:solidFill>
                <a:srgbClr val="000000"/>
              </a:solidFill>
              <a:prstDash val="solid"/>
              <a:round/>
              <a:headEnd len="med" w="med" type="none"/>
              <a:tailEnd len="med" w="med" type="none"/>
            </a:ln>
          </p:spPr>
        </p:cxnSp>
      </p:grpSp>
      <p:graphicFrame>
        <p:nvGraphicFramePr>
          <p:cNvPr id="240" name="Google Shape;240;p31"/>
          <p:cNvGraphicFramePr/>
          <p:nvPr/>
        </p:nvGraphicFramePr>
        <p:xfrm>
          <a:off x="914400" y="1570038"/>
          <a:ext cx="3000000" cy="3000000"/>
        </p:xfrm>
        <a:graphic>
          <a:graphicData uri="http://schemas.openxmlformats.org/drawingml/2006/table">
            <a:tbl>
              <a:tblPr>
                <a:noFill/>
                <a:tableStyleId>{BBF7C6A8-D04B-43C7-BB7C-4FFE6163C3D0}</a:tableStyleId>
              </a:tblPr>
              <a:tblGrid>
                <a:gridCol w="498850"/>
                <a:gridCol w="569325"/>
                <a:gridCol w="457400"/>
              </a:tblGrid>
              <a:tr h="426500">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1</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2</a:t>
                      </a:r>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3</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426500">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4</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5</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6</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426500">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7</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8</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9</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r>
            </a:tbl>
          </a:graphicData>
        </a:graphic>
      </p:graphicFrame>
      <p:graphicFrame>
        <p:nvGraphicFramePr>
          <p:cNvPr id="241" name="Google Shape;241;p31"/>
          <p:cNvGraphicFramePr/>
          <p:nvPr/>
        </p:nvGraphicFramePr>
        <p:xfrm>
          <a:off x="5748338" y="1646238"/>
          <a:ext cx="3000000" cy="3000000"/>
        </p:xfrm>
        <a:graphic>
          <a:graphicData uri="http://schemas.openxmlformats.org/drawingml/2006/table">
            <a:tbl>
              <a:tblPr>
                <a:noFill/>
                <a:tableStyleId>{BBF7C6A8-D04B-43C7-BB7C-4FFE6163C3D0}</a:tableStyleId>
              </a:tblPr>
              <a:tblGrid>
                <a:gridCol w="425900"/>
                <a:gridCol w="511875"/>
                <a:gridCol w="552875"/>
              </a:tblGrid>
              <a:tr h="395050">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tcPr>
                </a:tc>
              </a:tr>
              <a:tr h="395050">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tcPr>
                </a:tc>
                <a:tc>
                  <a:txBody>
                    <a:bodyPr/>
                    <a:lstStyle/>
                    <a:p>
                      <a:pPr indent="0" lvl="0" marL="0" marR="0" rtl="0" algn="l">
                        <a:spcBef>
                          <a:spcPts val="0"/>
                        </a:spcBef>
                        <a:spcAft>
                          <a:spcPts val="0"/>
                        </a:spcAft>
                        <a:buNone/>
                      </a:pPr>
                      <a:r>
                        <a:rPr b="1" lang="en-US" sz="1800">
                          <a:solidFill>
                            <a:srgbClr val="000000"/>
                          </a:solidFill>
                          <a:latin typeface="Book Antiqua"/>
                          <a:ea typeface="Book Antiqua"/>
                          <a:cs typeface="Book Antiqua"/>
                          <a:sym typeface="Book Antiqua"/>
                        </a:rPr>
                        <a:t>  R</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tcPr>
                </a:tc>
              </a:tr>
              <a:tr h="365600">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242" name="Google Shape;242;p31"/>
          <p:cNvSpPr/>
          <p:nvPr/>
        </p:nvSpPr>
        <p:spPr>
          <a:xfrm>
            <a:off x="228600" y="1549400"/>
            <a:ext cx="9144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000000"/>
                </a:solidFill>
                <a:latin typeface="Book Antiqua"/>
                <a:ea typeface="Book Antiqua"/>
                <a:cs typeface="Book Antiqua"/>
                <a:sym typeface="Book Antiqua"/>
              </a:rPr>
              <a:t>F</a:t>
            </a:r>
            <a:r>
              <a:rPr b="1" lang="en-US" sz="2400">
                <a:solidFill>
                  <a:srgbClr val="000000"/>
                </a:solidFill>
                <a:latin typeface="Book Antiqua"/>
                <a:ea typeface="Book Antiqua"/>
                <a:cs typeface="Book Antiqua"/>
                <a:sym typeface="Book Antiqua"/>
              </a:rPr>
              <a:t> = </a:t>
            </a:r>
            <a:endParaRPr sz="2400">
              <a:solidFill>
                <a:schemeClr val="dk1"/>
              </a:solidFill>
              <a:latin typeface="Times New Roman"/>
              <a:ea typeface="Times New Roman"/>
              <a:cs typeface="Times New Roman"/>
              <a:sym typeface="Times New Roman"/>
            </a:endParaRPr>
          </a:p>
        </p:txBody>
      </p:sp>
      <p:sp>
        <p:nvSpPr>
          <p:cNvPr id="243" name="Google Shape;243;p31"/>
          <p:cNvSpPr/>
          <p:nvPr/>
        </p:nvSpPr>
        <p:spPr>
          <a:xfrm>
            <a:off x="4953000" y="1447800"/>
            <a:ext cx="9144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000000"/>
                </a:solidFill>
                <a:latin typeface="Book Antiqua"/>
                <a:ea typeface="Book Antiqua"/>
                <a:cs typeface="Book Antiqua"/>
                <a:sym typeface="Book Antiqua"/>
              </a:rPr>
              <a:t>A</a:t>
            </a:r>
            <a:r>
              <a:rPr b="1" lang="en-US" sz="2400">
                <a:solidFill>
                  <a:srgbClr val="000000"/>
                </a:solidFill>
                <a:latin typeface="Book Antiqua"/>
                <a:ea typeface="Book Antiqua"/>
                <a:cs typeface="Book Antiqua"/>
                <a:sym typeface="Book Antiqua"/>
              </a:rPr>
              <a:t> = </a:t>
            </a:r>
            <a:endParaRPr sz="2400">
              <a:solidFill>
                <a:schemeClr val="dk1"/>
              </a:solidFill>
              <a:latin typeface="Times New Roman"/>
              <a:ea typeface="Times New Roman"/>
              <a:cs typeface="Times New Roman"/>
              <a:sym typeface="Times New Roman"/>
            </a:endParaRPr>
          </a:p>
        </p:txBody>
      </p:sp>
      <p:sp>
        <p:nvSpPr>
          <p:cNvPr id="244" name="Google Shape;244;p31"/>
          <p:cNvSpPr/>
          <p:nvPr/>
        </p:nvSpPr>
        <p:spPr>
          <a:xfrm>
            <a:off x="5067300" y="2897188"/>
            <a:ext cx="4000500" cy="46196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C00000"/>
                </a:solidFill>
                <a:latin typeface="Cambria"/>
                <a:ea typeface="Cambria"/>
                <a:cs typeface="Cambria"/>
                <a:sym typeface="Cambria"/>
              </a:rPr>
              <a:t> where,</a:t>
            </a:r>
            <a:endParaRPr/>
          </a:p>
        </p:txBody>
      </p:sp>
      <p:sp>
        <p:nvSpPr>
          <p:cNvPr id="245" name="Google Shape;245;p31"/>
          <p:cNvSpPr/>
          <p:nvPr/>
        </p:nvSpPr>
        <p:spPr>
          <a:xfrm>
            <a:off x="2514600" y="2600325"/>
            <a:ext cx="9144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000000"/>
                </a:solidFill>
                <a:latin typeface="Book Antiqua"/>
                <a:ea typeface="Book Antiqua"/>
                <a:cs typeface="Book Antiqua"/>
                <a:sym typeface="Book Antiqua"/>
              </a:rPr>
              <a:t>w</a:t>
            </a:r>
            <a:r>
              <a:rPr b="1" lang="en-US" sz="2400">
                <a:solidFill>
                  <a:srgbClr val="000000"/>
                </a:solidFill>
                <a:latin typeface="Book Antiqua"/>
                <a:ea typeface="Book Antiqua"/>
                <a:cs typeface="Book Antiqua"/>
                <a:sym typeface="Book Antiqua"/>
              </a:rPr>
              <a:t> = </a:t>
            </a:r>
            <a:endParaRPr sz="2400">
              <a:solidFill>
                <a:schemeClr val="dk1"/>
              </a:solidFill>
              <a:latin typeface="Times New Roman"/>
              <a:ea typeface="Times New Roman"/>
              <a:cs typeface="Times New Roman"/>
              <a:sym typeface="Times New Roman"/>
            </a:endParaRPr>
          </a:p>
        </p:txBody>
      </p:sp>
      <p:sp>
        <p:nvSpPr>
          <p:cNvPr id="246" name="Google Shape;246;p31"/>
          <p:cNvSpPr/>
          <p:nvPr/>
        </p:nvSpPr>
        <p:spPr>
          <a:xfrm>
            <a:off x="5410200" y="3306763"/>
            <a:ext cx="4114800" cy="893762"/>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800">
                <a:solidFill>
                  <a:srgbClr val="000000"/>
                </a:solidFill>
                <a:latin typeface="Book Antiqua"/>
                <a:ea typeface="Book Antiqua"/>
                <a:cs typeface="Book Antiqua"/>
                <a:sym typeface="Book Antiqua"/>
              </a:rPr>
              <a:t>  </a:t>
            </a:r>
            <a:r>
              <a:rPr b="1" lang="en-US" sz="2400">
                <a:solidFill>
                  <a:srgbClr val="000000"/>
                </a:solidFill>
                <a:latin typeface="Book Antiqua"/>
                <a:ea typeface="Book Antiqua"/>
                <a:cs typeface="Book Antiqua"/>
                <a:sym typeface="Book Antiqua"/>
              </a:rPr>
              <a:t>R  = </a:t>
            </a:r>
            <a:r>
              <a:rPr b="1" lang="en-US" sz="2400">
                <a:solidFill>
                  <a:schemeClr val="dk1"/>
                </a:solidFill>
                <a:latin typeface="Times New Roman"/>
                <a:ea typeface="Times New Roman"/>
                <a:cs typeface="Times New Roman"/>
                <a:sym typeface="Times New Roman"/>
              </a:rPr>
              <a:t>z</a:t>
            </a:r>
            <a:r>
              <a:rPr b="1" baseline="-25000" lang="en-US" sz="2400">
                <a:solidFill>
                  <a:schemeClr val="dk1"/>
                </a:solidFill>
                <a:latin typeface="Times New Roman"/>
                <a:ea typeface="Times New Roman"/>
                <a:cs typeface="Times New Roman"/>
                <a:sym typeface="Times New Roman"/>
              </a:rPr>
              <a:t>1 </a:t>
            </a:r>
            <a:r>
              <a:rPr i="1" lang="en-US" sz="2400">
                <a:solidFill>
                  <a:schemeClr val="dk1"/>
                </a:solidFill>
                <a:latin typeface="Times New Roman"/>
                <a:ea typeface="Times New Roman"/>
                <a:cs typeface="Times New Roman"/>
                <a:sym typeface="Times New Roman"/>
              </a:rPr>
              <a:t>w</a:t>
            </a:r>
            <a:r>
              <a:rPr baseline="-25000" lang="en-US" sz="2400">
                <a:solidFill>
                  <a:schemeClr val="dk1"/>
                </a:solidFill>
                <a:latin typeface="Times New Roman"/>
                <a:ea typeface="Times New Roman"/>
                <a:cs typeface="Times New Roman"/>
                <a:sym typeface="Times New Roman"/>
              </a:rPr>
              <a:t>1</a:t>
            </a:r>
            <a:r>
              <a:rPr b="1" baseline="-25000" lang="en-US" sz="2400">
                <a:solidFill>
                  <a:schemeClr val="dk1"/>
                </a:solidFill>
                <a:latin typeface="Times New Roman"/>
                <a:ea typeface="Times New Roman"/>
                <a:cs typeface="Times New Roman"/>
                <a:sym typeface="Times New Roman"/>
              </a:rPr>
              <a:t> </a:t>
            </a:r>
            <a:r>
              <a:rPr b="1" lang="en-US" sz="2400">
                <a:solidFill>
                  <a:schemeClr val="dk1"/>
                </a:solidFill>
                <a:latin typeface="Times New Roman"/>
                <a:ea typeface="Times New Roman"/>
                <a:cs typeface="Times New Roman"/>
                <a:sym typeface="Times New Roman"/>
              </a:rPr>
              <a:t>+ z</a:t>
            </a:r>
            <a:r>
              <a:rPr b="1" baseline="-25000" lang="en-US" sz="2400">
                <a:solidFill>
                  <a:schemeClr val="dk1"/>
                </a:solidFill>
                <a:latin typeface="Times New Roman"/>
                <a:ea typeface="Times New Roman"/>
                <a:cs typeface="Times New Roman"/>
                <a:sym typeface="Times New Roman"/>
              </a:rPr>
              <a:t>2 </a:t>
            </a:r>
            <a:r>
              <a:rPr i="1" lang="en-US" sz="2400">
                <a:solidFill>
                  <a:schemeClr val="dk1"/>
                </a:solidFill>
                <a:latin typeface="Times New Roman"/>
                <a:ea typeface="Times New Roman"/>
                <a:cs typeface="Times New Roman"/>
                <a:sym typeface="Times New Roman"/>
              </a:rPr>
              <a:t>w</a:t>
            </a:r>
            <a:r>
              <a:rPr baseline="-25000" lang="en-US" sz="2400">
                <a:solidFill>
                  <a:schemeClr val="dk1"/>
                </a:solidFill>
                <a:latin typeface="Times New Roman"/>
                <a:ea typeface="Times New Roman"/>
                <a:cs typeface="Times New Roman"/>
                <a:sym typeface="Times New Roman"/>
              </a:rPr>
              <a:t>2</a:t>
            </a:r>
            <a:r>
              <a:rPr lang="en-US" sz="2400">
                <a:solidFill>
                  <a:schemeClr val="dk1"/>
                </a:solidFill>
                <a:latin typeface="Times New Roman"/>
                <a:ea typeface="Times New Roman"/>
                <a:cs typeface="Times New Roman"/>
                <a:sym typeface="Times New Roman"/>
              </a:rPr>
              <a:t> </a:t>
            </a:r>
            <a:r>
              <a:rPr b="1" lang="en-US" sz="2400">
                <a:solidFill>
                  <a:schemeClr val="dk1"/>
                </a:solidFill>
                <a:latin typeface="Times New Roman"/>
                <a:ea typeface="Times New Roman"/>
                <a:cs typeface="Times New Roman"/>
                <a:sym typeface="Times New Roman"/>
              </a:rPr>
              <a:t>+</a:t>
            </a:r>
            <a:endParaRPr/>
          </a:p>
          <a:p>
            <a:pPr indent="0" lvl="0" marL="0" marR="0" rtl="0" algn="ctr">
              <a:spcBef>
                <a:spcPts val="0"/>
              </a:spcBef>
              <a:spcAft>
                <a:spcPts val="0"/>
              </a:spcAft>
              <a:buNone/>
            </a:pPr>
            <a:r>
              <a:rPr b="1" lang="en-US" sz="2400">
                <a:solidFill>
                  <a:schemeClr val="dk1"/>
                </a:solidFill>
                <a:latin typeface="Times New Roman"/>
                <a:ea typeface="Times New Roman"/>
                <a:cs typeface="Times New Roman"/>
                <a:sym typeface="Times New Roman"/>
              </a:rPr>
              <a:t>   z</a:t>
            </a:r>
            <a:r>
              <a:rPr b="1" baseline="-25000" lang="en-US" sz="2400">
                <a:solidFill>
                  <a:schemeClr val="dk1"/>
                </a:solidFill>
                <a:latin typeface="Times New Roman"/>
                <a:ea typeface="Times New Roman"/>
                <a:cs typeface="Times New Roman"/>
                <a:sym typeface="Times New Roman"/>
              </a:rPr>
              <a:t>3 </a:t>
            </a:r>
            <a:r>
              <a:rPr i="1" lang="en-US" sz="2400">
                <a:solidFill>
                  <a:schemeClr val="dk1"/>
                </a:solidFill>
                <a:latin typeface="Times New Roman"/>
                <a:ea typeface="Times New Roman"/>
                <a:cs typeface="Times New Roman"/>
                <a:sym typeface="Times New Roman"/>
              </a:rPr>
              <a:t>w</a:t>
            </a:r>
            <a:r>
              <a:rPr baseline="-25000" lang="en-US" sz="2400">
                <a:solidFill>
                  <a:schemeClr val="dk1"/>
                </a:solidFill>
                <a:latin typeface="Times New Roman"/>
                <a:ea typeface="Times New Roman"/>
                <a:cs typeface="Times New Roman"/>
                <a:sym typeface="Times New Roman"/>
              </a:rPr>
              <a:t>3  </a:t>
            </a:r>
            <a:r>
              <a:rPr b="1" lang="en-US" sz="2400">
                <a:solidFill>
                  <a:schemeClr val="dk1"/>
                </a:solidFill>
                <a:latin typeface="Times New Roman"/>
                <a:ea typeface="Times New Roman"/>
                <a:cs typeface="Times New Roman"/>
                <a:sym typeface="Times New Roman"/>
              </a:rPr>
              <a:t>+ …… + z</a:t>
            </a:r>
            <a:r>
              <a:rPr b="1" baseline="-25000" lang="en-US" sz="2400">
                <a:solidFill>
                  <a:schemeClr val="dk1"/>
                </a:solidFill>
                <a:latin typeface="Times New Roman"/>
                <a:ea typeface="Times New Roman"/>
                <a:cs typeface="Times New Roman"/>
                <a:sym typeface="Times New Roman"/>
              </a:rPr>
              <a:t>9 </a:t>
            </a:r>
            <a:r>
              <a:rPr i="1" lang="en-US" sz="2400">
                <a:solidFill>
                  <a:schemeClr val="dk1"/>
                </a:solidFill>
                <a:latin typeface="Times New Roman"/>
                <a:ea typeface="Times New Roman"/>
                <a:cs typeface="Times New Roman"/>
                <a:sym typeface="Times New Roman"/>
              </a:rPr>
              <a:t>w</a:t>
            </a:r>
            <a:r>
              <a:rPr baseline="-25000" lang="en-US" sz="2400">
                <a:solidFill>
                  <a:schemeClr val="dk1"/>
                </a:solidFill>
                <a:latin typeface="Times New Roman"/>
                <a:ea typeface="Times New Roman"/>
                <a:cs typeface="Times New Roman"/>
                <a:sym typeface="Times New Roman"/>
              </a:rPr>
              <a:t>9</a:t>
            </a:r>
            <a:r>
              <a:rPr lang="en-US" sz="2400">
                <a:solidFill>
                  <a:srgbClr val="000000"/>
                </a:solidFill>
                <a:latin typeface="Book Antiqua"/>
                <a:ea typeface="Book Antiqua"/>
                <a:cs typeface="Book Antiqua"/>
                <a:sym typeface="Book Antiqua"/>
              </a:rPr>
              <a:t>    </a:t>
            </a:r>
            <a:endParaRPr sz="2400">
              <a:solidFill>
                <a:schemeClr val="dk1"/>
              </a:solidFill>
              <a:latin typeface="Times New Roman"/>
              <a:ea typeface="Times New Roman"/>
              <a:cs typeface="Times New Roman"/>
              <a:sym typeface="Times New Roman"/>
            </a:endParaRPr>
          </a:p>
        </p:txBody>
      </p:sp>
      <p:sp>
        <p:nvSpPr>
          <p:cNvPr id="247" name="Google Shape;247;p31"/>
          <p:cNvSpPr/>
          <p:nvPr/>
        </p:nvSpPr>
        <p:spPr>
          <a:xfrm>
            <a:off x="152400" y="4276725"/>
            <a:ext cx="7010400" cy="19399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400">
                <a:solidFill>
                  <a:srgbClr val="000000"/>
                </a:solidFill>
                <a:latin typeface="Book Antiqua"/>
                <a:ea typeface="Book Antiqua"/>
                <a:cs typeface="Book Antiqua"/>
                <a:sym typeface="Book Antiqua"/>
              </a:rPr>
              <a:t>For any point P at (x,y) position,</a:t>
            </a:r>
            <a:endParaRPr/>
          </a:p>
          <a:p>
            <a:pPr indent="0" lvl="0" marL="0" marR="0" rtl="0" algn="l">
              <a:spcBef>
                <a:spcPts val="0"/>
              </a:spcBef>
              <a:spcAft>
                <a:spcPts val="0"/>
              </a:spcAft>
              <a:buNone/>
            </a:pPr>
            <a:r>
              <a:t/>
            </a:r>
            <a:endParaRPr b="1" sz="2400">
              <a:solidFill>
                <a:srgbClr val="000000"/>
              </a:solidFill>
              <a:latin typeface="Book Antiqua"/>
              <a:ea typeface="Book Antiqua"/>
              <a:cs typeface="Book Antiqua"/>
              <a:sym typeface="Book Antiqua"/>
            </a:endParaRPr>
          </a:p>
          <a:p>
            <a:pPr indent="0" lvl="0" marL="0" marR="0" rtl="0" algn="l">
              <a:spcBef>
                <a:spcPts val="0"/>
              </a:spcBef>
              <a:spcAft>
                <a:spcPts val="0"/>
              </a:spcAft>
              <a:buNone/>
            </a:pPr>
            <a:r>
              <a:rPr b="1" lang="en-US" sz="2400">
                <a:solidFill>
                  <a:srgbClr val="000000"/>
                </a:solidFill>
                <a:latin typeface="Book Antiqua"/>
                <a:ea typeface="Book Antiqua"/>
                <a:cs typeface="Book Antiqua"/>
                <a:sym typeface="Book Antiqua"/>
              </a:rPr>
              <a:t>If |R| &gt; Threshold</a:t>
            </a:r>
            <a:endParaRPr/>
          </a:p>
          <a:p>
            <a:pPr indent="0" lvl="0" marL="0" marR="0" rtl="0" algn="l">
              <a:spcBef>
                <a:spcPts val="0"/>
              </a:spcBef>
              <a:spcAft>
                <a:spcPts val="0"/>
              </a:spcAft>
              <a:buNone/>
            </a:pPr>
            <a:r>
              <a:rPr b="1" lang="en-US" sz="2400">
                <a:solidFill>
                  <a:srgbClr val="000000"/>
                </a:solidFill>
                <a:latin typeface="Book Antiqua"/>
                <a:ea typeface="Book Antiqua"/>
                <a:cs typeface="Book Antiqua"/>
                <a:sym typeface="Book Antiqua"/>
              </a:rPr>
              <a:t>Then</a:t>
            </a:r>
            <a:endParaRPr/>
          </a:p>
          <a:p>
            <a:pPr indent="0" lvl="0" marL="0" marR="0" rtl="0" algn="l">
              <a:spcBef>
                <a:spcPts val="0"/>
              </a:spcBef>
              <a:spcAft>
                <a:spcPts val="0"/>
              </a:spcAft>
              <a:buNone/>
            </a:pPr>
            <a:r>
              <a:rPr b="1" lang="en-US" sz="2400">
                <a:solidFill>
                  <a:srgbClr val="000000"/>
                </a:solidFill>
                <a:latin typeface="Book Antiqua"/>
                <a:ea typeface="Book Antiqua"/>
                <a:cs typeface="Book Antiqua"/>
                <a:sym typeface="Book Antiqua"/>
              </a:rPr>
              <a:t>POINT is said to be detected at (x,y) position </a:t>
            </a:r>
            <a:endParaRPr sz="24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500"/>
                                        <p:tgtEl>
                                          <p:spTgt spid="2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7" name="Shape 4207"/>
        <p:cNvGrpSpPr/>
        <p:nvPr/>
      </p:nvGrpSpPr>
      <p:grpSpPr>
        <a:xfrm>
          <a:off x="0" y="0"/>
          <a:ext cx="0" cy="0"/>
          <a:chOff x="0" y="0"/>
          <a:chExt cx="0" cy="0"/>
        </a:xfrm>
      </p:grpSpPr>
      <p:sp>
        <p:nvSpPr>
          <p:cNvPr id="4208" name="Google Shape;4208;p85"/>
          <p:cNvSpPr txBox="1"/>
          <p:nvPr>
            <p:ph idx="1" type="body"/>
          </p:nvPr>
        </p:nvSpPr>
        <p:spPr>
          <a:xfrm>
            <a:off x="457200" y="152400"/>
            <a:ext cx="8229600" cy="685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dk1"/>
              </a:buClr>
              <a:buSzPts val="2800"/>
              <a:buFont typeface="Arial"/>
              <a:buNone/>
            </a:pPr>
            <a:r>
              <a:rPr b="1" lang="en-US" sz="2800">
                <a:latin typeface="Arial"/>
                <a:ea typeface="Arial"/>
                <a:cs typeface="Arial"/>
                <a:sym typeface="Arial"/>
              </a:rPr>
              <a:t>(B) </a:t>
            </a:r>
            <a:r>
              <a:rPr b="1" lang="en-US" sz="2800">
                <a:solidFill>
                  <a:srgbClr val="3333CC"/>
                </a:solidFill>
                <a:latin typeface="Arial"/>
                <a:ea typeface="Arial"/>
                <a:cs typeface="Arial"/>
                <a:sym typeface="Arial"/>
              </a:rPr>
              <a:t>Region Splitting &amp; Merging :-</a:t>
            </a:r>
            <a:endParaRPr sz="2800">
              <a:solidFill>
                <a:srgbClr val="3333CC"/>
              </a:solidFill>
              <a:latin typeface="Arial"/>
              <a:ea typeface="Arial"/>
              <a:cs typeface="Arial"/>
              <a:sym typeface="Arial"/>
            </a:endParaRPr>
          </a:p>
        </p:txBody>
      </p:sp>
      <p:sp>
        <p:nvSpPr>
          <p:cNvPr id="4209" name="Google Shape;4209;p85"/>
          <p:cNvSpPr/>
          <p:nvPr/>
        </p:nvSpPr>
        <p:spPr>
          <a:xfrm>
            <a:off x="762000" y="914400"/>
            <a:ext cx="7924800" cy="2554288"/>
          </a:xfrm>
          <a:prstGeom prst="rect">
            <a:avLst/>
          </a:prstGeom>
          <a:noFill/>
          <a:ln>
            <a:noFill/>
          </a:ln>
        </p:spPr>
        <p:txBody>
          <a:bodyPr anchorCtr="0" anchor="ctr" bIns="45700" lIns="91425" spcFirstLastPara="1" rIns="91425" wrap="square" tIns="45700">
            <a:noAutofit/>
          </a:bodyPr>
          <a:lstStyle/>
          <a:p>
            <a:pPr indent="-334963" lvl="0" marL="334963" marR="0" rtl="0" algn="just">
              <a:spcBef>
                <a:spcPts val="0"/>
              </a:spcBef>
              <a:spcAft>
                <a:spcPts val="0"/>
              </a:spcAft>
              <a:buNone/>
            </a:pPr>
            <a:r>
              <a:rPr lang="en-US" sz="3200">
                <a:solidFill>
                  <a:srgbClr val="C00000"/>
                </a:solidFill>
                <a:latin typeface="Book Antiqua"/>
                <a:ea typeface="Book Antiqua"/>
                <a:cs typeface="Book Antiqua"/>
                <a:sym typeface="Book Antiqua"/>
              </a:rPr>
              <a:t> In this method,</a:t>
            </a:r>
            <a:endParaRPr/>
          </a:p>
          <a:p>
            <a:pPr indent="-334963" lvl="0" marL="334963" marR="0" rtl="0" algn="just">
              <a:spcBef>
                <a:spcPts val="0"/>
              </a:spcBef>
              <a:spcAft>
                <a:spcPts val="0"/>
              </a:spcAft>
              <a:buClr>
                <a:schemeClr val="dk1"/>
              </a:buClr>
              <a:buSzPts val="3200"/>
              <a:buFont typeface="Book Antiqua"/>
              <a:buChar char="•"/>
            </a:pPr>
            <a:r>
              <a:rPr lang="en-US" sz="3200">
                <a:solidFill>
                  <a:schemeClr val="dk1"/>
                </a:solidFill>
                <a:latin typeface="Book Antiqua"/>
                <a:ea typeface="Book Antiqua"/>
                <a:cs typeface="Book Antiqua"/>
                <a:sym typeface="Book Antiqua"/>
              </a:rPr>
              <a:t>First an image is </a:t>
            </a:r>
            <a:r>
              <a:rPr lang="en-US" sz="3200">
                <a:solidFill>
                  <a:srgbClr val="FF0000"/>
                </a:solidFill>
                <a:latin typeface="Book Antiqua"/>
                <a:ea typeface="Book Antiqua"/>
                <a:cs typeface="Book Antiqua"/>
                <a:sym typeface="Book Antiqua"/>
              </a:rPr>
              <a:t>subdivided </a:t>
            </a:r>
            <a:r>
              <a:rPr lang="en-US" sz="3200">
                <a:solidFill>
                  <a:schemeClr val="dk1"/>
                </a:solidFill>
                <a:latin typeface="Book Antiqua"/>
                <a:ea typeface="Book Antiqua"/>
                <a:cs typeface="Book Antiqua"/>
                <a:sym typeface="Book Antiqua"/>
              </a:rPr>
              <a:t>into a set of regions and </a:t>
            </a:r>
            <a:endParaRPr/>
          </a:p>
          <a:p>
            <a:pPr indent="-334963" lvl="0" marL="334963" marR="0" rtl="0" algn="just">
              <a:spcBef>
                <a:spcPts val="0"/>
              </a:spcBef>
              <a:spcAft>
                <a:spcPts val="0"/>
              </a:spcAft>
              <a:buClr>
                <a:schemeClr val="dk1"/>
              </a:buClr>
              <a:buSzPts val="3200"/>
              <a:buFont typeface="Book Antiqua"/>
              <a:buChar char="•"/>
            </a:pPr>
            <a:r>
              <a:rPr lang="en-US" sz="3200">
                <a:solidFill>
                  <a:schemeClr val="dk1"/>
                </a:solidFill>
                <a:latin typeface="Book Antiqua"/>
                <a:ea typeface="Book Antiqua"/>
                <a:cs typeface="Book Antiqua"/>
                <a:sym typeface="Book Antiqua"/>
              </a:rPr>
              <a:t>Then subdivided adjacent regions are </a:t>
            </a:r>
            <a:r>
              <a:rPr lang="en-US" sz="3200">
                <a:solidFill>
                  <a:srgbClr val="FF0000"/>
                </a:solidFill>
                <a:latin typeface="Book Antiqua"/>
                <a:ea typeface="Book Antiqua"/>
                <a:cs typeface="Book Antiqua"/>
                <a:sym typeface="Book Antiqua"/>
              </a:rPr>
              <a:t>merged </a:t>
            </a:r>
            <a:r>
              <a:rPr lang="en-US" sz="3200">
                <a:solidFill>
                  <a:schemeClr val="dk1"/>
                </a:solidFill>
                <a:latin typeface="Book Antiqua"/>
                <a:ea typeface="Book Antiqua"/>
                <a:cs typeface="Book Antiqua"/>
                <a:sym typeface="Book Antiqua"/>
              </a:rPr>
              <a:t>to form a new region.</a:t>
            </a:r>
            <a:endParaRPr sz="5400">
              <a:solidFill>
                <a:schemeClr val="dk1"/>
              </a:solidFill>
              <a:latin typeface="Times New Roman"/>
              <a:ea typeface="Times New Roman"/>
              <a:cs typeface="Times New Roman"/>
              <a:sym typeface="Times New Roman"/>
            </a:endParaRPr>
          </a:p>
        </p:txBody>
      </p:sp>
      <p:grpSp>
        <p:nvGrpSpPr>
          <p:cNvPr id="4210" name="Google Shape;4210;p85"/>
          <p:cNvGrpSpPr/>
          <p:nvPr/>
        </p:nvGrpSpPr>
        <p:grpSpPr>
          <a:xfrm>
            <a:off x="0" y="6376988"/>
            <a:ext cx="9144000" cy="557212"/>
            <a:chOff x="0" y="6324600"/>
            <a:chExt cx="9144000" cy="557212"/>
          </a:xfrm>
        </p:grpSpPr>
        <p:sp>
          <p:nvSpPr>
            <p:cNvPr id="4211" name="Google Shape;4211;p85"/>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212" name="Google Shape;4212;p85"/>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6" name="Shape 4216"/>
        <p:cNvGrpSpPr/>
        <p:nvPr/>
      </p:nvGrpSpPr>
      <p:grpSpPr>
        <a:xfrm>
          <a:off x="0" y="0"/>
          <a:ext cx="0" cy="0"/>
          <a:chOff x="0" y="0"/>
          <a:chExt cx="0" cy="0"/>
        </a:xfrm>
      </p:grpSpPr>
      <p:sp>
        <p:nvSpPr>
          <p:cNvPr id="4217" name="Google Shape;4217;p86"/>
          <p:cNvSpPr txBox="1"/>
          <p:nvPr>
            <p:ph type="title"/>
          </p:nvPr>
        </p:nvSpPr>
        <p:spPr>
          <a:xfrm>
            <a:off x="76200" y="274638"/>
            <a:ext cx="1981200" cy="639762"/>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2800">
                <a:latin typeface="Calibri"/>
                <a:ea typeface="Calibri"/>
                <a:cs typeface="Calibri"/>
                <a:sym typeface="Calibri"/>
              </a:rPr>
              <a:t>Ex-1 :  </a:t>
            </a:r>
            <a:endParaRPr/>
          </a:p>
        </p:txBody>
      </p:sp>
      <p:graphicFrame>
        <p:nvGraphicFramePr>
          <p:cNvPr id="4218" name="Google Shape;4218;p86"/>
          <p:cNvGraphicFramePr/>
          <p:nvPr/>
        </p:nvGraphicFramePr>
        <p:xfrm>
          <a:off x="1066800" y="5334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5720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10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10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80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80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10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10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80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80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80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80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80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80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219" name="Google Shape;4219;p86"/>
          <p:cNvSpPr txBox="1"/>
          <p:nvPr/>
        </p:nvSpPr>
        <p:spPr>
          <a:xfrm>
            <a:off x="966788" y="2514600"/>
            <a:ext cx="1981200" cy="684213"/>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By Splitting :</a:t>
            </a:r>
            <a:endParaRPr/>
          </a:p>
        </p:txBody>
      </p:sp>
      <p:sp>
        <p:nvSpPr>
          <p:cNvPr id="4220" name="Google Shape;4220;p86"/>
          <p:cNvSpPr txBox="1"/>
          <p:nvPr/>
        </p:nvSpPr>
        <p:spPr>
          <a:xfrm>
            <a:off x="4724400" y="2487613"/>
            <a:ext cx="2286000" cy="639762"/>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By Merging :</a:t>
            </a:r>
            <a:endParaRPr/>
          </a:p>
        </p:txBody>
      </p:sp>
      <p:graphicFrame>
        <p:nvGraphicFramePr>
          <p:cNvPr id="4221" name="Google Shape;4221;p86"/>
          <p:cNvGraphicFramePr/>
          <p:nvPr/>
        </p:nvGraphicFramePr>
        <p:xfrm>
          <a:off x="1219200" y="32766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10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10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80</a:t>
                      </a:r>
                      <a:endParaRPr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80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10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10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80</a:t>
                      </a:r>
                      <a:endParaRPr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80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50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50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80</a:t>
                      </a:r>
                      <a:endParaRPr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80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50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50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80</a:t>
                      </a:r>
                      <a:endParaRPr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1800">
                          <a:solidFill>
                            <a:srgbClr val="3333CC"/>
                          </a:solidFill>
                          <a:latin typeface="Times New Roman"/>
                          <a:ea typeface="Times New Roman"/>
                          <a:cs typeface="Times New Roman"/>
                          <a:sym typeface="Times New Roman"/>
                        </a:rPr>
                        <a:t>80</a:t>
                      </a:r>
                      <a:endParaRPr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graphicFrame>
        <p:nvGraphicFramePr>
          <p:cNvPr id="4222" name="Google Shape;4222;p86"/>
          <p:cNvGraphicFramePr/>
          <p:nvPr/>
        </p:nvGraphicFramePr>
        <p:xfrm>
          <a:off x="4876800" y="3233738"/>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57200">
                <a:tc>
                  <a:txBody>
                    <a:bodyPr/>
                    <a:lstStyle/>
                    <a:p>
                      <a:pPr indent="0" lvl="0" marL="9144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10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10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80</a:t>
                      </a:r>
                      <a:endParaRPr sz="16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80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10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10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80</a:t>
                      </a:r>
                      <a:endParaRPr sz="16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80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50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50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80</a:t>
                      </a:r>
                      <a:endParaRPr sz="16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80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50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50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80</a:t>
                      </a:r>
                      <a:endParaRPr sz="16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1600">
                          <a:solidFill>
                            <a:srgbClr val="3333CC"/>
                          </a:solidFill>
                          <a:latin typeface="Times New Roman"/>
                          <a:ea typeface="Times New Roman"/>
                          <a:cs typeface="Times New Roman"/>
                          <a:sym typeface="Times New Roman"/>
                        </a:rPr>
                        <a:t>80</a:t>
                      </a:r>
                      <a:endParaRPr sz="16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223" name="Google Shape;4223;p86"/>
          <p:cNvSpPr txBox="1"/>
          <p:nvPr/>
        </p:nvSpPr>
        <p:spPr>
          <a:xfrm>
            <a:off x="3886200" y="533400"/>
            <a:ext cx="4572000" cy="14478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Calibri"/>
                <a:ea typeface="Calibri"/>
                <a:cs typeface="Calibri"/>
                <a:sym typeface="Calibri"/>
              </a:rPr>
              <a:t>Predicate</a:t>
            </a:r>
            <a:r>
              <a:rPr lang="en-US" sz="2800">
                <a:solidFill>
                  <a:schemeClr val="dk1"/>
                </a:solidFill>
                <a:latin typeface="Calibri"/>
                <a:ea typeface="Calibri"/>
                <a:cs typeface="Calibri"/>
                <a:sym typeface="Calibri"/>
              </a:rPr>
              <a:t> : All the pixels in the image must have same intensity value.</a:t>
            </a:r>
            <a:endParaRPr/>
          </a:p>
        </p:txBody>
      </p:sp>
      <p:grpSp>
        <p:nvGrpSpPr>
          <p:cNvPr id="4224" name="Google Shape;4224;p86"/>
          <p:cNvGrpSpPr/>
          <p:nvPr/>
        </p:nvGrpSpPr>
        <p:grpSpPr>
          <a:xfrm>
            <a:off x="0" y="6376988"/>
            <a:ext cx="9144000" cy="557212"/>
            <a:chOff x="0" y="6324600"/>
            <a:chExt cx="9144000" cy="557212"/>
          </a:xfrm>
        </p:grpSpPr>
        <p:sp>
          <p:nvSpPr>
            <p:cNvPr id="4225" name="Google Shape;4225;p86"/>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226" name="Google Shape;4226;p86"/>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1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2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2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0" name="Shape 4230"/>
        <p:cNvGrpSpPr/>
        <p:nvPr/>
      </p:nvGrpSpPr>
      <p:grpSpPr>
        <a:xfrm>
          <a:off x="0" y="0"/>
          <a:ext cx="0" cy="0"/>
          <a:chOff x="0" y="0"/>
          <a:chExt cx="0" cy="0"/>
        </a:xfrm>
      </p:grpSpPr>
      <p:sp>
        <p:nvSpPr>
          <p:cNvPr id="4231" name="Google Shape;4231;p87"/>
          <p:cNvSpPr txBox="1"/>
          <p:nvPr>
            <p:ph type="title"/>
          </p:nvPr>
        </p:nvSpPr>
        <p:spPr>
          <a:xfrm>
            <a:off x="76200" y="228600"/>
            <a:ext cx="1981200" cy="6397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2800">
                <a:latin typeface="Calibri"/>
                <a:ea typeface="Calibri"/>
                <a:cs typeface="Calibri"/>
                <a:sym typeface="Calibri"/>
              </a:rPr>
              <a:t>Ex-2 :  </a:t>
            </a:r>
            <a:endParaRPr/>
          </a:p>
        </p:txBody>
      </p:sp>
      <p:graphicFrame>
        <p:nvGraphicFramePr>
          <p:cNvPr id="4232" name="Google Shape;4232;p87"/>
          <p:cNvGraphicFramePr/>
          <p:nvPr/>
        </p:nvGraphicFramePr>
        <p:xfrm>
          <a:off x="6172200" y="23622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57200">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10</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9</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30</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4</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7</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6</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33</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37</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50</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52</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54</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53</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55</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52</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56</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2000">
                          <a:solidFill>
                            <a:srgbClr val="3333CC"/>
                          </a:solidFill>
                          <a:latin typeface="Times New Roman"/>
                          <a:ea typeface="Times New Roman"/>
                          <a:cs typeface="Times New Roman"/>
                          <a:sym typeface="Times New Roman"/>
                        </a:rPr>
                        <a:t>58</a:t>
                      </a:r>
                      <a:endParaRPr b="1"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233" name="Google Shape;4233;p87"/>
          <p:cNvSpPr txBox="1"/>
          <p:nvPr/>
        </p:nvSpPr>
        <p:spPr>
          <a:xfrm>
            <a:off x="1143000" y="304800"/>
            <a:ext cx="7467600" cy="19812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Arial"/>
                <a:ea typeface="Arial"/>
                <a:cs typeface="Arial"/>
                <a:sym typeface="Arial"/>
              </a:rPr>
              <a:t>Segment the following given image such that the difference between the Maximum intensity value and the minimum intensity value in the segmented region is less than 8  using Region Splitting &amp; Merging Technique</a:t>
            </a:r>
            <a:endParaRPr/>
          </a:p>
        </p:txBody>
      </p:sp>
      <p:grpSp>
        <p:nvGrpSpPr>
          <p:cNvPr id="4234" name="Google Shape;4234;p87"/>
          <p:cNvGrpSpPr/>
          <p:nvPr/>
        </p:nvGrpSpPr>
        <p:grpSpPr>
          <a:xfrm>
            <a:off x="0" y="6376988"/>
            <a:ext cx="9144000" cy="557212"/>
            <a:chOff x="0" y="6324600"/>
            <a:chExt cx="9144000" cy="557212"/>
          </a:xfrm>
        </p:grpSpPr>
        <p:sp>
          <p:nvSpPr>
            <p:cNvPr id="4235" name="Google Shape;4235;p87"/>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236" name="Google Shape;4236;p87"/>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237" name="Google Shape;4237;p87"/>
          <p:cNvSpPr txBox="1"/>
          <p:nvPr/>
        </p:nvSpPr>
        <p:spPr>
          <a:xfrm>
            <a:off x="990600" y="3886200"/>
            <a:ext cx="7624763" cy="10668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Calibri"/>
                <a:ea typeface="Calibri"/>
                <a:cs typeface="Calibri"/>
                <a:sym typeface="Calibri"/>
              </a:rPr>
              <a:t>Predicate</a:t>
            </a:r>
            <a:r>
              <a:rPr lang="en-US" sz="2800">
                <a:solidFill>
                  <a:schemeClr val="dk1"/>
                </a:solidFill>
                <a:latin typeface="Calibri"/>
                <a:ea typeface="Calibri"/>
                <a:cs typeface="Calibri"/>
                <a:sym typeface="Calibri"/>
              </a:rPr>
              <a:t> for Splitting:</a:t>
            </a:r>
            <a:endParaRPr/>
          </a:p>
          <a:p>
            <a:pPr indent="0" lvl="0" marL="0" marR="0" rtl="0" algn="l">
              <a:spcBef>
                <a:spcPts val="0"/>
              </a:spcBef>
              <a:spcAft>
                <a:spcPts val="0"/>
              </a:spcAft>
              <a:buNone/>
            </a:pPr>
            <a:r>
              <a:rPr lang="en-US" sz="2800">
                <a:solidFill>
                  <a:schemeClr val="dk1"/>
                </a:solidFill>
                <a:latin typeface="Calibri"/>
                <a:ea typeface="Calibri"/>
                <a:cs typeface="Calibri"/>
                <a:sym typeface="Calibri"/>
              </a:rPr>
              <a:t>For Any Region R ;</a:t>
            </a:r>
            <a:endParaRPr/>
          </a:p>
        </p:txBody>
      </p:sp>
      <p:sp>
        <p:nvSpPr>
          <p:cNvPr id="4238" name="Google Shape;4238;p87"/>
          <p:cNvSpPr txBox="1"/>
          <p:nvPr/>
        </p:nvSpPr>
        <p:spPr>
          <a:xfrm>
            <a:off x="990600" y="4572000"/>
            <a:ext cx="7624763" cy="14478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IF | </a:t>
            </a:r>
            <a:r>
              <a:rPr b="1" lang="en-US" sz="2400">
                <a:solidFill>
                  <a:schemeClr val="dk1"/>
                </a:solidFill>
                <a:latin typeface="Calibri"/>
                <a:ea typeface="Calibri"/>
                <a:cs typeface="Calibri"/>
                <a:sym typeface="Calibri"/>
              </a:rPr>
              <a:t>Max Intensity Value  – Min Intensity  Value </a:t>
            </a:r>
            <a:r>
              <a:rPr lang="en-US" sz="2800">
                <a:solidFill>
                  <a:schemeClr val="dk1"/>
                </a:solidFill>
                <a:latin typeface="Calibri"/>
                <a:ea typeface="Calibri"/>
                <a:cs typeface="Calibri"/>
                <a:sym typeface="Calibri"/>
              </a:rPr>
              <a:t>| ≥  </a:t>
            </a:r>
            <a:r>
              <a:rPr b="1" lang="en-US" sz="3200">
                <a:solidFill>
                  <a:schemeClr val="dk1"/>
                </a:solidFill>
                <a:latin typeface="Calibri"/>
                <a:ea typeface="Calibri"/>
                <a:cs typeface="Calibri"/>
                <a:sym typeface="Calibri"/>
              </a:rPr>
              <a:t>8</a:t>
            </a:r>
            <a:endParaRPr/>
          </a:p>
          <a:p>
            <a:pPr indent="0" lvl="0" marL="0" marR="0" rtl="0" algn="l">
              <a:spcBef>
                <a:spcPts val="0"/>
              </a:spcBef>
              <a:spcAft>
                <a:spcPts val="0"/>
              </a:spcAft>
              <a:buNone/>
            </a:pPr>
            <a:r>
              <a:rPr lang="en-US" sz="2800">
                <a:solidFill>
                  <a:schemeClr val="dk1"/>
                </a:solidFill>
                <a:latin typeface="Calibri"/>
                <a:ea typeface="Calibri"/>
                <a:cs typeface="Calibri"/>
                <a:sym typeface="Calibri"/>
              </a:rPr>
              <a:t>Then Split the region into 4 parts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7"/>
                                        </p:tgtEl>
                                        <p:attrNameLst>
                                          <p:attrName>style.visibility</p:attrName>
                                        </p:attrNameLst>
                                      </p:cBhvr>
                                      <p:to>
                                        <p:strVal val="visible"/>
                                      </p:to>
                                    </p:set>
                                    <p:animEffect filter="fade" transition="in">
                                      <p:cBhvr>
                                        <p:cTn dur="500"/>
                                        <p:tgtEl>
                                          <p:spTgt spid="42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8"/>
                                        </p:tgtEl>
                                        <p:attrNameLst>
                                          <p:attrName>style.visibility</p:attrName>
                                        </p:attrNameLst>
                                      </p:cBhvr>
                                      <p:to>
                                        <p:strVal val="visible"/>
                                      </p:to>
                                    </p:set>
                                    <p:animEffect filter="fade" transition="in">
                                      <p:cBhvr>
                                        <p:cTn dur="500"/>
                                        <p:tgtEl>
                                          <p:spTgt spid="42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4237"/>
                                        </p:tgtEl>
                                      </p:cBhvr>
                                    </p:animEffect>
                                    <p:set>
                                      <p:cBhvr>
                                        <p:cTn dur="1" fill="hold">
                                          <p:stCondLst>
                                            <p:cond delay="500"/>
                                          </p:stCondLst>
                                        </p:cTn>
                                        <p:tgtEl>
                                          <p:spTgt spid="423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4238"/>
                                        </p:tgtEl>
                                      </p:cBhvr>
                                    </p:animEffect>
                                    <p:set>
                                      <p:cBhvr>
                                        <p:cTn dur="1" fill="hold">
                                          <p:stCondLst>
                                            <p:cond delay="500"/>
                                          </p:stCondLst>
                                        </p:cTn>
                                        <p:tgtEl>
                                          <p:spTgt spid="423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2" name="Shape 4242"/>
        <p:cNvGrpSpPr/>
        <p:nvPr/>
      </p:nvGrpSpPr>
      <p:grpSpPr>
        <a:xfrm>
          <a:off x="0" y="0"/>
          <a:ext cx="0" cy="0"/>
          <a:chOff x="0" y="0"/>
          <a:chExt cx="0" cy="0"/>
        </a:xfrm>
      </p:grpSpPr>
      <p:grpSp>
        <p:nvGrpSpPr>
          <p:cNvPr id="4243" name="Google Shape;4243;p88"/>
          <p:cNvGrpSpPr/>
          <p:nvPr/>
        </p:nvGrpSpPr>
        <p:grpSpPr>
          <a:xfrm>
            <a:off x="0" y="6376988"/>
            <a:ext cx="9144000" cy="557212"/>
            <a:chOff x="0" y="6324600"/>
            <a:chExt cx="9144000" cy="557212"/>
          </a:xfrm>
        </p:grpSpPr>
        <p:sp>
          <p:nvSpPr>
            <p:cNvPr id="4244" name="Google Shape;4244;p88"/>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245" name="Google Shape;4245;p88"/>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246" name="Google Shape;4246;p88"/>
          <p:cNvSpPr txBox="1"/>
          <p:nvPr/>
        </p:nvSpPr>
        <p:spPr>
          <a:xfrm>
            <a:off x="381000" y="609600"/>
            <a:ext cx="7624763" cy="2133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Calibri"/>
                <a:ea typeface="Calibri"/>
                <a:cs typeface="Calibri"/>
                <a:sym typeface="Calibri"/>
              </a:rPr>
              <a:t>Predicate</a:t>
            </a:r>
            <a:r>
              <a:rPr lang="en-US" sz="2800">
                <a:solidFill>
                  <a:schemeClr val="dk1"/>
                </a:solidFill>
                <a:latin typeface="Calibri"/>
                <a:ea typeface="Calibri"/>
                <a:cs typeface="Calibri"/>
                <a:sym typeface="Calibri"/>
              </a:rPr>
              <a:t> for Splitting:</a:t>
            </a:r>
            <a:endParaRPr/>
          </a:p>
          <a:p>
            <a:pPr indent="0" lvl="0" marL="0" marR="0" rtl="0" algn="l">
              <a:spcBef>
                <a:spcPts val="0"/>
              </a:spcBef>
              <a:spcAft>
                <a:spcPts val="0"/>
              </a:spcAft>
              <a:buNone/>
            </a:pPr>
            <a:r>
              <a:rPr lang="en-US" sz="2800">
                <a:solidFill>
                  <a:schemeClr val="dk1"/>
                </a:solidFill>
                <a:latin typeface="Calibri"/>
                <a:ea typeface="Calibri"/>
                <a:cs typeface="Calibri"/>
                <a:sym typeface="Calibri"/>
              </a:rPr>
              <a:t>For Any Region R ;</a:t>
            </a:r>
            <a:endParaRPr/>
          </a:p>
          <a:p>
            <a:pPr indent="0" lvl="0" marL="0" marR="0" rtl="0" algn="l">
              <a:spcBef>
                <a:spcPts val="0"/>
              </a:spcBef>
              <a:spcAft>
                <a:spcPts val="0"/>
              </a:spcAft>
              <a:buNone/>
            </a:pPr>
            <a:r>
              <a:rPr lang="en-US" sz="2800">
                <a:solidFill>
                  <a:schemeClr val="dk1"/>
                </a:solidFill>
                <a:latin typeface="Calibri"/>
                <a:ea typeface="Calibri"/>
                <a:cs typeface="Calibri"/>
                <a:sym typeface="Calibri"/>
              </a:rPr>
              <a:t>IF | </a:t>
            </a:r>
            <a:r>
              <a:rPr b="1" lang="en-US" sz="2400">
                <a:solidFill>
                  <a:schemeClr val="dk1"/>
                </a:solidFill>
                <a:latin typeface="Calibri"/>
                <a:ea typeface="Calibri"/>
                <a:cs typeface="Calibri"/>
                <a:sym typeface="Calibri"/>
              </a:rPr>
              <a:t>Max Intensity Value  – Min Intensity  Value </a:t>
            </a:r>
            <a:r>
              <a:rPr lang="en-US" sz="2800">
                <a:solidFill>
                  <a:schemeClr val="dk1"/>
                </a:solidFill>
                <a:latin typeface="Calibri"/>
                <a:ea typeface="Calibri"/>
                <a:cs typeface="Calibri"/>
                <a:sym typeface="Calibri"/>
              </a:rPr>
              <a:t>| ≥  </a:t>
            </a:r>
            <a:r>
              <a:rPr b="1" lang="en-US" sz="3200">
                <a:solidFill>
                  <a:schemeClr val="dk1"/>
                </a:solidFill>
                <a:latin typeface="Calibri"/>
                <a:ea typeface="Calibri"/>
                <a:cs typeface="Calibri"/>
                <a:sym typeface="Calibri"/>
              </a:rPr>
              <a:t>8</a:t>
            </a:r>
            <a:endParaRPr/>
          </a:p>
          <a:p>
            <a:pPr indent="0" lvl="0" marL="0" marR="0" rtl="0" algn="l">
              <a:spcBef>
                <a:spcPts val="0"/>
              </a:spcBef>
              <a:spcAft>
                <a:spcPts val="0"/>
              </a:spcAft>
              <a:buNone/>
            </a:pPr>
            <a:r>
              <a:rPr lang="en-US" sz="2800">
                <a:solidFill>
                  <a:schemeClr val="dk1"/>
                </a:solidFill>
                <a:latin typeface="Calibri"/>
                <a:ea typeface="Calibri"/>
                <a:cs typeface="Calibri"/>
                <a:sym typeface="Calibri"/>
              </a:rPr>
              <a:t>Then Split the region into 4 parts </a:t>
            </a:r>
            <a:endParaRPr/>
          </a:p>
        </p:txBody>
      </p:sp>
      <p:sp>
        <p:nvSpPr>
          <p:cNvPr id="4247" name="Google Shape;4247;p88"/>
          <p:cNvSpPr/>
          <p:nvPr/>
        </p:nvSpPr>
        <p:spPr>
          <a:xfrm>
            <a:off x="381000" y="152400"/>
            <a:ext cx="57150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C00000"/>
                </a:solidFill>
                <a:latin typeface="Book Antiqua"/>
                <a:ea typeface="Book Antiqua"/>
                <a:cs typeface="Book Antiqua"/>
                <a:sym typeface="Book Antiqua"/>
              </a:rPr>
              <a:t>Step-1 : Region Splitting</a:t>
            </a:r>
            <a:endParaRPr b="1" sz="2800">
              <a:solidFill>
                <a:schemeClr val="dk1"/>
              </a:solidFill>
              <a:latin typeface="Times New Roman"/>
              <a:ea typeface="Times New Roman"/>
              <a:cs typeface="Times New Roman"/>
              <a:sym typeface="Times New Roman"/>
            </a:endParaRPr>
          </a:p>
        </p:txBody>
      </p:sp>
      <p:graphicFrame>
        <p:nvGraphicFramePr>
          <p:cNvPr id="4248" name="Google Shape;4248;p88"/>
          <p:cNvGraphicFramePr/>
          <p:nvPr/>
        </p:nvGraphicFramePr>
        <p:xfrm>
          <a:off x="609600" y="3246438"/>
          <a:ext cx="3000000" cy="3000000"/>
        </p:xfrm>
        <a:graphic>
          <a:graphicData uri="http://schemas.openxmlformats.org/drawingml/2006/table">
            <a:tbl>
              <a:tblPr>
                <a:noFill/>
                <a:tableStyleId>{BBF7C6A8-D04B-43C7-BB7C-4FFE6163C3D0}</a:tableStyleId>
              </a:tblPr>
              <a:tblGrid>
                <a:gridCol w="457200"/>
                <a:gridCol w="195700"/>
                <a:gridCol w="359350"/>
                <a:gridCol w="359350"/>
              </a:tblGrid>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graphicFrame>
        <p:nvGraphicFramePr>
          <p:cNvPr id="4249" name="Google Shape;4249;p88"/>
          <p:cNvGraphicFramePr/>
          <p:nvPr/>
        </p:nvGraphicFramePr>
        <p:xfrm>
          <a:off x="3352800" y="3200400"/>
          <a:ext cx="3000000" cy="3000000"/>
        </p:xfrm>
        <a:graphic>
          <a:graphicData uri="http://schemas.openxmlformats.org/drawingml/2006/table">
            <a:tbl>
              <a:tblPr>
                <a:noFill/>
                <a:tableStyleId>{BBF7C6A8-D04B-43C7-BB7C-4FFE6163C3D0}</a:tableStyleId>
              </a:tblPr>
              <a:tblGrid>
                <a:gridCol w="347150"/>
                <a:gridCol w="342025"/>
                <a:gridCol w="379300"/>
                <a:gridCol w="379300"/>
              </a:tblGrid>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250" name="Google Shape;4250;p88"/>
          <p:cNvSpPr/>
          <p:nvPr/>
        </p:nvSpPr>
        <p:spPr>
          <a:xfrm>
            <a:off x="1066800" y="3352800"/>
            <a:ext cx="685800" cy="7080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chemeClr val="dk1"/>
                </a:solidFill>
                <a:latin typeface="Times New Roman"/>
                <a:ea typeface="Times New Roman"/>
                <a:cs typeface="Times New Roman"/>
                <a:sym typeface="Times New Roman"/>
              </a:rPr>
              <a:t>R</a:t>
            </a:r>
            <a:endParaRPr sz="4000">
              <a:solidFill>
                <a:schemeClr val="dk1"/>
              </a:solidFill>
              <a:latin typeface="Times New Roman"/>
              <a:ea typeface="Times New Roman"/>
              <a:cs typeface="Times New Roman"/>
              <a:sym typeface="Times New Roman"/>
            </a:endParaRPr>
          </a:p>
        </p:txBody>
      </p:sp>
      <p:sp>
        <p:nvSpPr>
          <p:cNvPr id="4251" name="Google Shape;4251;p88"/>
          <p:cNvSpPr/>
          <p:nvPr/>
        </p:nvSpPr>
        <p:spPr>
          <a:xfrm>
            <a:off x="3429000" y="31781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a:t>
            </a:r>
            <a:endParaRPr b="1" sz="1000">
              <a:solidFill>
                <a:schemeClr val="dk1"/>
              </a:solidFill>
              <a:latin typeface="Times New Roman"/>
              <a:ea typeface="Times New Roman"/>
              <a:cs typeface="Times New Roman"/>
              <a:sym typeface="Times New Roman"/>
            </a:endParaRPr>
          </a:p>
        </p:txBody>
      </p:sp>
      <p:sp>
        <p:nvSpPr>
          <p:cNvPr id="4252" name="Google Shape;4252;p88"/>
          <p:cNvSpPr/>
          <p:nvPr/>
        </p:nvSpPr>
        <p:spPr>
          <a:xfrm>
            <a:off x="4191000" y="3170238"/>
            <a:ext cx="609600" cy="5222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2</a:t>
            </a:r>
            <a:endParaRPr b="1" sz="1000">
              <a:solidFill>
                <a:schemeClr val="dk1"/>
              </a:solidFill>
              <a:latin typeface="Times New Roman"/>
              <a:ea typeface="Times New Roman"/>
              <a:cs typeface="Times New Roman"/>
              <a:sym typeface="Times New Roman"/>
            </a:endParaRPr>
          </a:p>
        </p:txBody>
      </p:sp>
      <p:sp>
        <p:nvSpPr>
          <p:cNvPr id="4253" name="Google Shape;4253;p88"/>
          <p:cNvSpPr/>
          <p:nvPr/>
        </p:nvSpPr>
        <p:spPr>
          <a:xfrm>
            <a:off x="4191000" y="374332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4</a:t>
            </a:r>
            <a:endParaRPr b="1" sz="1000">
              <a:solidFill>
                <a:schemeClr val="dk1"/>
              </a:solidFill>
              <a:latin typeface="Times New Roman"/>
              <a:ea typeface="Times New Roman"/>
              <a:cs typeface="Times New Roman"/>
              <a:sym typeface="Times New Roman"/>
            </a:endParaRPr>
          </a:p>
        </p:txBody>
      </p:sp>
      <p:sp>
        <p:nvSpPr>
          <p:cNvPr id="4254" name="Google Shape;4254;p88"/>
          <p:cNvSpPr/>
          <p:nvPr/>
        </p:nvSpPr>
        <p:spPr>
          <a:xfrm>
            <a:off x="3429000" y="3733800"/>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3</a:t>
            </a:r>
            <a:endParaRPr b="1" sz="1000">
              <a:solidFill>
                <a:schemeClr val="dk1"/>
              </a:solidFill>
              <a:latin typeface="Times New Roman"/>
              <a:ea typeface="Times New Roman"/>
              <a:cs typeface="Times New Roman"/>
              <a:sym typeface="Times New Roman"/>
            </a:endParaRPr>
          </a:p>
        </p:txBody>
      </p:sp>
      <p:sp>
        <p:nvSpPr>
          <p:cNvPr id="4255" name="Google Shape;4255;p88"/>
          <p:cNvSpPr/>
          <p:nvPr/>
        </p:nvSpPr>
        <p:spPr>
          <a:xfrm>
            <a:off x="5715000" y="4932363"/>
            <a:ext cx="33528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a:t>
            </a:r>
            <a:r>
              <a:rPr b="1" lang="en-US" sz="1000">
                <a:solidFill>
                  <a:schemeClr val="dk1"/>
                </a:solidFill>
                <a:latin typeface="Times New Roman"/>
                <a:ea typeface="Times New Roman"/>
                <a:cs typeface="Times New Roman"/>
                <a:sym typeface="Times New Roman"/>
              </a:rPr>
              <a:t>                </a:t>
            </a: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2 </a:t>
            </a:r>
            <a:r>
              <a:rPr b="1" lang="en-US" sz="1000">
                <a:solidFill>
                  <a:schemeClr val="dk1"/>
                </a:solidFill>
                <a:latin typeface="Times New Roman"/>
                <a:ea typeface="Times New Roman"/>
                <a:cs typeface="Times New Roman"/>
                <a:sym typeface="Times New Roman"/>
              </a:rPr>
              <a:t>            </a:t>
            </a: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3</a:t>
            </a:r>
            <a:r>
              <a:rPr b="1" lang="en-US" sz="1000">
                <a:solidFill>
                  <a:schemeClr val="dk1"/>
                </a:solidFill>
                <a:latin typeface="Times New Roman"/>
                <a:ea typeface="Times New Roman"/>
                <a:cs typeface="Times New Roman"/>
                <a:sym typeface="Times New Roman"/>
              </a:rPr>
              <a:t>                 </a:t>
            </a: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4 </a:t>
            </a:r>
            <a:endParaRPr b="1" sz="1000">
              <a:solidFill>
                <a:schemeClr val="dk1"/>
              </a:solidFill>
              <a:latin typeface="Times New Roman"/>
              <a:ea typeface="Times New Roman"/>
              <a:cs typeface="Times New Roman"/>
              <a:sym typeface="Times New Roman"/>
            </a:endParaRPr>
          </a:p>
        </p:txBody>
      </p:sp>
      <p:sp>
        <p:nvSpPr>
          <p:cNvPr id="4256" name="Google Shape;4256;p88"/>
          <p:cNvSpPr/>
          <p:nvPr/>
        </p:nvSpPr>
        <p:spPr>
          <a:xfrm>
            <a:off x="2286000" y="3444875"/>
            <a:ext cx="758825"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nvGrpSpPr>
          <p:cNvPr id="4257" name="Google Shape;4257;p88"/>
          <p:cNvGrpSpPr/>
          <p:nvPr/>
        </p:nvGrpSpPr>
        <p:grpSpPr>
          <a:xfrm>
            <a:off x="5638800" y="3103563"/>
            <a:ext cx="3290888" cy="2459037"/>
            <a:chOff x="5638800" y="3048000"/>
            <a:chExt cx="3290887" cy="2459754"/>
          </a:xfrm>
        </p:grpSpPr>
        <p:sp>
          <p:nvSpPr>
            <p:cNvPr id="4258" name="Google Shape;4258;p88"/>
            <p:cNvSpPr/>
            <p:nvPr/>
          </p:nvSpPr>
          <p:spPr>
            <a:xfrm>
              <a:off x="6948020" y="3127726"/>
              <a:ext cx="443977"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endParaRPr b="1" sz="2800">
                <a:solidFill>
                  <a:schemeClr val="dk1"/>
                </a:solidFill>
                <a:latin typeface="Times New Roman"/>
                <a:ea typeface="Times New Roman"/>
                <a:cs typeface="Times New Roman"/>
                <a:sym typeface="Times New Roman"/>
              </a:endParaRPr>
            </a:p>
          </p:txBody>
        </p:sp>
        <p:sp>
          <p:nvSpPr>
            <p:cNvPr id="4259" name="Google Shape;4259;p88"/>
            <p:cNvSpPr/>
            <p:nvPr/>
          </p:nvSpPr>
          <p:spPr>
            <a:xfrm>
              <a:off x="6781800" y="3048000"/>
              <a:ext cx="762179" cy="783354"/>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260" name="Google Shape;4260;p88"/>
            <p:cNvSpPr/>
            <p:nvPr/>
          </p:nvSpPr>
          <p:spPr>
            <a:xfrm>
              <a:off x="5638800" y="4822161"/>
              <a:ext cx="685962" cy="685593"/>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261" name="Google Shape;4261;p88"/>
            <p:cNvSpPr/>
            <p:nvPr/>
          </p:nvSpPr>
          <p:spPr>
            <a:xfrm>
              <a:off x="6490713" y="4822161"/>
              <a:ext cx="685962" cy="685593"/>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 </a:t>
              </a:r>
              <a:endParaRPr/>
            </a:p>
          </p:txBody>
        </p:sp>
        <p:sp>
          <p:nvSpPr>
            <p:cNvPr id="4262" name="Google Shape;4262;p88"/>
            <p:cNvSpPr/>
            <p:nvPr/>
          </p:nvSpPr>
          <p:spPr>
            <a:xfrm>
              <a:off x="7329110" y="4822161"/>
              <a:ext cx="685962" cy="685593"/>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263" name="Google Shape;4263;p88"/>
            <p:cNvSpPr/>
            <p:nvPr/>
          </p:nvSpPr>
          <p:spPr>
            <a:xfrm>
              <a:off x="8243725" y="4822161"/>
              <a:ext cx="685962" cy="685593"/>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cxnSp>
          <p:nvCxnSpPr>
            <p:cNvPr id="4264" name="Google Shape;4264;p88"/>
            <p:cNvCxnSpPr/>
            <p:nvPr/>
          </p:nvCxnSpPr>
          <p:spPr>
            <a:xfrm flipH="1">
              <a:off x="6109623" y="3817783"/>
              <a:ext cx="1067051" cy="1044895"/>
            </a:xfrm>
            <a:prstGeom prst="straightConnector1">
              <a:avLst/>
            </a:prstGeom>
            <a:noFill/>
            <a:ln cap="flat" cmpd="sng" w="57150">
              <a:solidFill>
                <a:srgbClr val="2DA83C"/>
              </a:solidFill>
              <a:prstDash val="solid"/>
              <a:round/>
              <a:headEnd len="sm" w="sm" type="none"/>
              <a:tailEnd len="sm" w="sm" type="none"/>
            </a:ln>
          </p:spPr>
        </p:cxnSp>
        <p:cxnSp>
          <p:nvCxnSpPr>
            <p:cNvPr id="4265" name="Google Shape;4265;p88"/>
            <p:cNvCxnSpPr>
              <a:stCxn id="4259" idx="4"/>
              <a:endCxn id="4261" idx="0"/>
            </p:cNvCxnSpPr>
            <p:nvPr/>
          </p:nvCxnSpPr>
          <p:spPr>
            <a:xfrm flipH="1">
              <a:off x="6833790" y="3831354"/>
              <a:ext cx="329100" cy="990900"/>
            </a:xfrm>
            <a:prstGeom prst="straightConnector1">
              <a:avLst/>
            </a:prstGeom>
            <a:noFill/>
            <a:ln cap="flat" cmpd="sng" w="57150">
              <a:solidFill>
                <a:srgbClr val="2DA83C"/>
              </a:solidFill>
              <a:prstDash val="solid"/>
              <a:round/>
              <a:headEnd len="sm" w="sm" type="none"/>
              <a:tailEnd len="sm" w="sm" type="none"/>
            </a:ln>
          </p:spPr>
        </p:cxnSp>
        <p:cxnSp>
          <p:nvCxnSpPr>
            <p:cNvPr id="4266" name="Google Shape;4266;p88"/>
            <p:cNvCxnSpPr>
              <a:stCxn id="4259" idx="4"/>
              <a:endCxn id="4262" idx="0"/>
            </p:cNvCxnSpPr>
            <p:nvPr/>
          </p:nvCxnSpPr>
          <p:spPr>
            <a:xfrm>
              <a:off x="7162890" y="3831354"/>
              <a:ext cx="509100" cy="990900"/>
            </a:xfrm>
            <a:prstGeom prst="straightConnector1">
              <a:avLst/>
            </a:prstGeom>
            <a:noFill/>
            <a:ln cap="flat" cmpd="sng" w="57150">
              <a:solidFill>
                <a:srgbClr val="2DA83C"/>
              </a:solidFill>
              <a:prstDash val="solid"/>
              <a:round/>
              <a:headEnd len="sm" w="sm" type="none"/>
              <a:tailEnd len="sm" w="sm" type="none"/>
            </a:ln>
          </p:spPr>
        </p:cxnSp>
        <p:cxnSp>
          <p:nvCxnSpPr>
            <p:cNvPr id="4267" name="Google Shape;4267;p88"/>
            <p:cNvCxnSpPr>
              <a:stCxn id="4259" idx="4"/>
            </p:cNvCxnSpPr>
            <p:nvPr/>
          </p:nvCxnSpPr>
          <p:spPr>
            <a:xfrm>
              <a:off x="7162890" y="3831354"/>
              <a:ext cx="1205100" cy="1031400"/>
            </a:xfrm>
            <a:prstGeom prst="straightConnector1">
              <a:avLst/>
            </a:prstGeom>
            <a:noFill/>
            <a:ln cap="flat" cmpd="sng" w="57150">
              <a:solidFill>
                <a:srgbClr val="2DA83C"/>
              </a:solidFill>
              <a:prstDash val="solid"/>
              <a:round/>
              <a:headEnd len="sm" w="sm" type="none"/>
              <a:tailEnd len="sm" w="sm"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48"/>
                                        </p:tgtEl>
                                        <p:attrNameLst>
                                          <p:attrName>style.visibility</p:attrName>
                                        </p:attrNameLst>
                                      </p:cBhvr>
                                      <p:to>
                                        <p:strVal val="visible"/>
                                      </p:to>
                                    </p:set>
                                    <p:animEffect filter="fade" transition="in">
                                      <p:cBhvr>
                                        <p:cTn dur="500"/>
                                        <p:tgtEl>
                                          <p:spTgt spid="4248"/>
                                        </p:tgtEl>
                                      </p:cBhvr>
                                    </p:animEffect>
                                  </p:childTnLst>
                                </p:cTn>
                              </p:par>
                              <p:par>
                                <p:cTn fill="hold" nodeType="withEffect" presetClass="entr" presetID="10" presetSubtype="0">
                                  <p:stCondLst>
                                    <p:cond delay="0"/>
                                  </p:stCondLst>
                                  <p:childTnLst>
                                    <p:set>
                                      <p:cBhvr>
                                        <p:cTn dur="1" fill="hold">
                                          <p:stCondLst>
                                            <p:cond delay="0"/>
                                          </p:stCondLst>
                                        </p:cTn>
                                        <p:tgtEl>
                                          <p:spTgt spid="4249"/>
                                        </p:tgtEl>
                                        <p:attrNameLst>
                                          <p:attrName>style.visibility</p:attrName>
                                        </p:attrNameLst>
                                      </p:cBhvr>
                                      <p:to>
                                        <p:strVal val="visible"/>
                                      </p:to>
                                    </p:set>
                                    <p:animEffect filter="fade" transition="in">
                                      <p:cBhvr>
                                        <p:cTn dur="500"/>
                                        <p:tgtEl>
                                          <p:spTgt spid="4249"/>
                                        </p:tgtEl>
                                      </p:cBhvr>
                                    </p:animEffect>
                                  </p:childTnLst>
                                </p:cTn>
                              </p:par>
                              <p:par>
                                <p:cTn fill="hold" nodeType="withEffect" presetClass="entr" presetID="10" presetSubtype="0">
                                  <p:stCondLst>
                                    <p:cond delay="0"/>
                                  </p:stCondLst>
                                  <p:childTnLst>
                                    <p:set>
                                      <p:cBhvr>
                                        <p:cTn dur="1" fill="hold">
                                          <p:stCondLst>
                                            <p:cond delay="0"/>
                                          </p:stCondLst>
                                        </p:cTn>
                                        <p:tgtEl>
                                          <p:spTgt spid="4250"/>
                                        </p:tgtEl>
                                        <p:attrNameLst>
                                          <p:attrName>style.visibility</p:attrName>
                                        </p:attrNameLst>
                                      </p:cBhvr>
                                      <p:to>
                                        <p:strVal val="visible"/>
                                      </p:to>
                                    </p:set>
                                    <p:animEffect filter="fade" transition="in">
                                      <p:cBhvr>
                                        <p:cTn dur="500"/>
                                        <p:tgtEl>
                                          <p:spTgt spid="4250"/>
                                        </p:tgtEl>
                                      </p:cBhvr>
                                    </p:animEffect>
                                  </p:childTnLst>
                                </p:cTn>
                              </p:par>
                              <p:par>
                                <p:cTn fill="hold" nodeType="withEffect" presetClass="entr" presetID="10" presetSubtype="0">
                                  <p:stCondLst>
                                    <p:cond delay="0"/>
                                  </p:stCondLst>
                                  <p:childTnLst>
                                    <p:set>
                                      <p:cBhvr>
                                        <p:cTn dur="1" fill="hold">
                                          <p:stCondLst>
                                            <p:cond delay="0"/>
                                          </p:stCondLst>
                                        </p:cTn>
                                        <p:tgtEl>
                                          <p:spTgt spid="4251"/>
                                        </p:tgtEl>
                                        <p:attrNameLst>
                                          <p:attrName>style.visibility</p:attrName>
                                        </p:attrNameLst>
                                      </p:cBhvr>
                                      <p:to>
                                        <p:strVal val="visible"/>
                                      </p:to>
                                    </p:set>
                                    <p:animEffect filter="fade" transition="in">
                                      <p:cBhvr>
                                        <p:cTn dur="500"/>
                                        <p:tgtEl>
                                          <p:spTgt spid="4251"/>
                                        </p:tgtEl>
                                      </p:cBhvr>
                                    </p:animEffect>
                                  </p:childTnLst>
                                </p:cTn>
                              </p:par>
                              <p:par>
                                <p:cTn fill="hold" nodeType="withEffect" presetClass="entr" presetID="10" presetSubtype="0">
                                  <p:stCondLst>
                                    <p:cond delay="0"/>
                                  </p:stCondLst>
                                  <p:childTnLst>
                                    <p:set>
                                      <p:cBhvr>
                                        <p:cTn dur="1" fill="hold">
                                          <p:stCondLst>
                                            <p:cond delay="0"/>
                                          </p:stCondLst>
                                        </p:cTn>
                                        <p:tgtEl>
                                          <p:spTgt spid="4252"/>
                                        </p:tgtEl>
                                        <p:attrNameLst>
                                          <p:attrName>style.visibility</p:attrName>
                                        </p:attrNameLst>
                                      </p:cBhvr>
                                      <p:to>
                                        <p:strVal val="visible"/>
                                      </p:to>
                                    </p:set>
                                    <p:animEffect filter="fade" transition="in">
                                      <p:cBhvr>
                                        <p:cTn dur="500"/>
                                        <p:tgtEl>
                                          <p:spTgt spid="4252"/>
                                        </p:tgtEl>
                                      </p:cBhvr>
                                    </p:animEffect>
                                  </p:childTnLst>
                                </p:cTn>
                              </p:par>
                              <p:par>
                                <p:cTn fill="hold" nodeType="withEffect" presetClass="entr" presetID="10" presetSubtype="0">
                                  <p:stCondLst>
                                    <p:cond delay="0"/>
                                  </p:stCondLst>
                                  <p:childTnLst>
                                    <p:set>
                                      <p:cBhvr>
                                        <p:cTn dur="1" fill="hold">
                                          <p:stCondLst>
                                            <p:cond delay="0"/>
                                          </p:stCondLst>
                                        </p:cTn>
                                        <p:tgtEl>
                                          <p:spTgt spid="4253"/>
                                        </p:tgtEl>
                                        <p:attrNameLst>
                                          <p:attrName>style.visibility</p:attrName>
                                        </p:attrNameLst>
                                      </p:cBhvr>
                                      <p:to>
                                        <p:strVal val="visible"/>
                                      </p:to>
                                    </p:set>
                                    <p:animEffect filter="fade" transition="in">
                                      <p:cBhvr>
                                        <p:cTn dur="500"/>
                                        <p:tgtEl>
                                          <p:spTgt spid="4253"/>
                                        </p:tgtEl>
                                      </p:cBhvr>
                                    </p:animEffect>
                                  </p:childTnLst>
                                </p:cTn>
                              </p:par>
                              <p:par>
                                <p:cTn fill="hold" nodeType="withEffect" presetClass="entr" presetID="10" presetSubtype="0">
                                  <p:stCondLst>
                                    <p:cond delay="0"/>
                                  </p:stCondLst>
                                  <p:childTnLst>
                                    <p:set>
                                      <p:cBhvr>
                                        <p:cTn dur="1" fill="hold">
                                          <p:stCondLst>
                                            <p:cond delay="0"/>
                                          </p:stCondLst>
                                        </p:cTn>
                                        <p:tgtEl>
                                          <p:spTgt spid="4254"/>
                                        </p:tgtEl>
                                        <p:attrNameLst>
                                          <p:attrName>style.visibility</p:attrName>
                                        </p:attrNameLst>
                                      </p:cBhvr>
                                      <p:to>
                                        <p:strVal val="visible"/>
                                      </p:to>
                                    </p:set>
                                    <p:animEffect filter="fade" transition="in">
                                      <p:cBhvr>
                                        <p:cTn dur="500"/>
                                        <p:tgtEl>
                                          <p:spTgt spid="4254"/>
                                        </p:tgtEl>
                                      </p:cBhvr>
                                    </p:animEffect>
                                  </p:childTnLst>
                                </p:cTn>
                              </p:par>
                              <p:par>
                                <p:cTn fill="hold" nodeType="withEffect" presetClass="entr" presetID="10" presetSubtype="0">
                                  <p:stCondLst>
                                    <p:cond delay="0"/>
                                  </p:stCondLst>
                                  <p:childTnLst>
                                    <p:set>
                                      <p:cBhvr>
                                        <p:cTn dur="1" fill="hold">
                                          <p:stCondLst>
                                            <p:cond delay="0"/>
                                          </p:stCondLst>
                                        </p:cTn>
                                        <p:tgtEl>
                                          <p:spTgt spid="4256"/>
                                        </p:tgtEl>
                                        <p:attrNameLst>
                                          <p:attrName>style.visibility</p:attrName>
                                        </p:attrNameLst>
                                      </p:cBhvr>
                                      <p:to>
                                        <p:strVal val="visible"/>
                                      </p:to>
                                    </p:set>
                                    <p:animEffect filter="fade" transition="in">
                                      <p:cBhvr>
                                        <p:cTn dur="500"/>
                                        <p:tgtEl>
                                          <p:spTgt spid="42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55"/>
                                        </p:tgtEl>
                                        <p:attrNameLst>
                                          <p:attrName>style.visibility</p:attrName>
                                        </p:attrNameLst>
                                      </p:cBhvr>
                                      <p:to>
                                        <p:strVal val="visible"/>
                                      </p:to>
                                    </p:set>
                                    <p:animEffect filter="fade" transition="in">
                                      <p:cBhvr>
                                        <p:cTn dur="500"/>
                                        <p:tgtEl>
                                          <p:spTgt spid="4255"/>
                                        </p:tgtEl>
                                      </p:cBhvr>
                                    </p:animEffect>
                                  </p:childTnLst>
                                </p:cTn>
                              </p:par>
                              <p:par>
                                <p:cTn fill="hold" nodeType="withEffect" presetClass="entr" presetID="10" presetSubtype="0">
                                  <p:stCondLst>
                                    <p:cond delay="0"/>
                                  </p:stCondLst>
                                  <p:childTnLst>
                                    <p:set>
                                      <p:cBhvr>
                                        <p:cTn dur="1" fill="hold">
                                          <p:stCondLst>
                                            <p:cond delay="0"/>
                                          </p:stCondLst>
                                        </p:cTn>
                                        <p:tgtEl>
                                          <p:spTgt spid="4257"/>
                                        </p:tgtEl>
                                        <p:attrNameLst>
                                          <p:attrName>style.visibility</p:attrName>
                                        </p:attrNameLst>
                                      </p:cBhvr>
                                      <p:to>
                                        <p:strVal val="visible"/>
                                      </p:to>
                                    </p:set>
                                    <p:animEffect filter="fade" transition="in">
                                      <p:cBhvr>
                                        <p:cTn dur="500"/>
                                        <p:tgtEl>
                                          <p:spTgt spid="42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1" name="Shape 4271"/>
        <p:cNvGrpSpPr/>
        <p:nvPr/>
      </p:nvGrpSpPr>
      <p:grpSpPr>
        <a:xfrm>
          <a:off x="0" y="0"/>
          <a:ext cx="0" cy="0"/>
          <a:chOff x="0" y="0"/>
          <a:chExt cx="0" cy="0"/>
        </a:xfrm>
      </p:grpSpPr>
      <p:grpSp>
        <p:nvGrpSpPr>
          <p:cNvPr id="4272" name="Google Shape;4272;p89"/>
          <p:cNvGrpSpPr/>
          <p:nvPr/>
        </p:nvGrpSpPr>
        <p:grpSpPr>
          <a:xfrm>
            <a:off x="0" y="6453188"/>
            <a:ext cx="9144000" cy="557212"/>
            <a:chOff x="0" y="6324600"/>
            <a:chExt cx="9144000" cy="557212"/>
          </a:xfrm>
        </p:grpSpPr>
        <p:sp>
          <p:nvSpPr>
            <p:cNvPr id="4273" name="Google Shape;4273;p89"/>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274" name="Google Shape;4274;p89"/>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275" name="Google Shape;4275;p89"/>
          <p:cNvSpPr txBox="1"/>
          <p:nvPr/>
        </p:nvSpPr>
        <p:spPr>
          <a:xfrm>
            <a:off x="528638" y="2209800"/>
            <a:ext cx="5491162"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  So,  Split the region R  into 4 parts </a:t>
            </a:r>
            <a:endParaRPr/>
          </a:p>
        </p:txBody>
      </p:sp>
      <p:sp>
        <p:nvSpPr>
          <p:cNvPr id="4276" name="Google Shape;4276;p89"/>
          <p:cNvSpPr/>
          <p:nvPr/>
        </p:nvSpPr>
        <p:spPr>
          <a:xfrm>
            <a:off x="381000" y="152400"/>
            <a:ext cx="57150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C00000"/>
                </a:solidFill>
                <a:latin typeface="Book Antiqua"/>
                <a:ea typeface="Book Antiqua"/>
                <a:cs typeface="Book Antiqua"/>
                <a:sym typeface="Book Antiqua"/>
              </a:rPr>
              <a:t>(1) For Input Image R</a:t>
            </a:r>
            <a:endParaRPr b="1" sz="2800">
              <a:solidFill>
                <a:schemeClr val="dk1"/>
              </a:solidFill>
              <a:latin typeface="Times New Roman"/>
              <a:ea typeface="Times New Roman"/>
              <a:cs typeface="Times New Roman"/>
              <a:sym typeface="Times New Roman"/>
            </a:endParaRPr>
          </a:p>
        </p:txBody>
      </p:sp>
      <p:graphicFrame>
        <p:nvGraphicFramePr>
          <p:cNvPr id="4277" name="Google Shape;4277;p89"/>
          <p:cNvGraphicFramePr/>
          <p:nvPr/>
        </p:nvGraphicFramePr>
        <p:xfrm>
          <a:off x="609600" y="3246438"/>
          <a:ext cx="3000000" cy="3000000"/>
        </p:xfrm>
        <a:graphic>
          <a:graphicData uri="http://schemas.openxmlformats.org/drawingml/2006/table">
            <a:tbl>
              <a:tblPr>
                <a:noFill/>
                <a:tableStyleId>{BBF7C6A8-D04B-43C7-BB7C-4FFE6163C3D0}</a:tableStyleId>
              </a:tblPr>
              <a:tblGrid>
                <a:gridCol w="457200"/>
                <a:gridCol w="195700"/>
                <a:gridCol w="359350"/>
                <a:gridCol w="359350"/>
              </a:tblGrid>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graphicFrame>
        <p:nvGraphicFramePr>
          <p:cNvPr id="4278" name="Google Shape;4278;p89"/>
          <p:cNvGraphicFramePr/>
          <p:nvPr/>
        </p:nvGraphicFramePr>
        <p:xfrm>
          <a:off x="3352800" y="3200400"/>
          <a:ext cx="3000000" cy="3000000"/>
        </p:xfrm>
        <a:graphic>
          <a:graphicData uri="http://schemas.openxmlformats.org/drawingml/2006/table">
            <a:tbl>
              <a:tblPr>
                <a:noFill/>
                <a:tableStyleId>{BBF7C6A8-D04B-43C7-BB7C-4FFE6163C3D0}</a:tableStyleId>
              </a:tblPr>
              <a:tblGrid>
                <a:gridCol w="347150"/>
                <a:gridCol w="342025"/>
                <a:gridCol w="379300"/>
                <a:gridCol w="379300"/>
              </a:tblGrid>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279" name="Google Shape;4279;p89"/>
          <p:cNvSpPr/>
          <p:nvPr/>
        </p:nvSpPr>
        <p:spPr>
          <a:xfrm>
            <a:off x="1066800" y="3352800"/>
            <a:ext cx="685800" cy="7080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chemeClr val="dk1"/>
                </a:solidFill>
                <a:latin typeface="Times New Roman"/>
                <a:ea typeface="Times New Roman"/>
                <a:cs typeface="Times New Roman"/>
                <a:sym typeface="Times New Roman"/>
              </a:rPr>
              <a:t>R</a:t>
            </a:r>
            <a:endParaRPr sz="4000">
              <a:solidFill>
                <a:schemeClr val="dk1"/>
              </a:solidFill>
              <a:latin typeface="Times New Roman"/>
              <a:ea typeface="Times New Roman"/>
              <a:cs typeface="Times New Roman"/>
              <a:sym typeface="Times New Roman"/>
            </a:endParaRPr>
          </a:p>
        </p:txBody>
      </p:sp>
      <p:sp>
        <p:nvSpPr>
          <p:cNvPr id="4280" name="Google Shape;4280;p89"/>
          <p:cNvSpPr/>
          <p:nvPr/>
        </p:nvSpPr>
        <p:spPr>
          <a:xfrm>
            <a:off x="3429000" y="31781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a:t>
            </a:r>
            <a:endParaRPr b="1" sz="1000">
              <a:solidFill>
                <a:schemeClr val="dk1"/>
              </a:solidFill>
              <a:latin typeface="Times New Roman"/>
              <a:ea typeface="Times New Roman"/>
              <a:cs typeface="Times New Roman"/>
              <a:sym typeface="Times New Roman"/>
            </a:endParaRPr>
          </a:p>
        </p:txBody>
      </p:sp>
      <p:sp>
        <p:nvSpPr>
          <p:cNvPr id="4281" name="Google Shape;4281;p89"/>
          <p:cNvSpPr/>
          <p:nvPr/>
        </p:nvSpPr>
        <p:spPr>
          <a:xfrm>
            <a:off x="4191000" y="3170238"/>
            <a:ext cx="609600" cy="5222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2</a:t>
            </a:r>
            <a:endParaRPr b="1" sz="1000">
              <a:solidFill>
                <a:schemeClr val="dk1"/>
              </a:solidFill>
              <a:latin typeface="Times New Roman"/>
              <a:ea typeface="Times New Roman"/>
              <a:cs typeface="Times New Roman"/>
              <a:sym typeface="Times New Roman"/>
            </a:endParaRPr>
          </a:p>
        </p:txBody>
      </p:sp>
      <p:sp>
        <p:nvSpPr>
          <p:cNvPr id="4282" name="Google Shape;4282;p89"/>
          <p:cNvSpPr/>
          <p:nvPr/>
        </p:nvSpPr>
        <p:spPr>
          <a:xfrm>
            <a:off x="4191000" y="374332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4</a:t>
            </a:r>
            <a:endParaRPr b="1" sz="1000">
              <a:solidFill>
                <a:schemeClr val="dk1"/>
              </a:solidFill>
              <a:latin typeface="Times New Roman"/>
              <a:ea typeface="Times New Roman"/>
              <a:cs typeface="Times New Roman"/>
              <a:sym typeface="Times New Roman"/>
            </a:endParaRPr>
          </a:p>
        </p:txBody>
      </p:sp>
      <p:sp>
        <p:nvSpPr>
          <p:cNvPr id="4283" name="Google Shape;4283;p89"/>
          <p:cNvSpPr/>
          <p:nvPr/>
        </p:nvSpPr>
        <p:spPr>
          <a:xfrm>
            <a:off x="3429000" y="3733800"/>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3</a:t>
            </a:r>
            <a:endParaRPr b="1" sz="1000">
              <a:solidFill>
                <a:schemeClr val="dk1"/>
              </a:solidFill>
              <a:latin typeface="Times New Roman"/>
              <a:ea typeface="Times New Roman"/>
              <a:cs typeface="Times New Roman"/>
              <a:sym typeface="Times New Roman"/>
            </a:endParaRPr>
          </a:p>
        </p:txBody>
      </p:sp>
      <p:sp>
        <p:nvSpPr>
          <p:cNvPr id="4284" name="Google Shape;4284;p89"/>
          <p:cNvSpPr/>
          <p:nvPr/>
        </p:nvSpPr>
        <p:spPr>
          <a:xfrm>
            <a:off x="2286000" y="3444875"/>
            <a:ext cx="758825"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285" name="Google Shape;4285;p89"/>
          <p:cNvSpPr txBox="1"/>
          <p:nvPr/>
        </p:nvSpPr>
        <p:spPr>
          <a:xfrm>
            <a:off x="681038" y="762000"/>
            <a:ext cx="19812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a:t>
            </a:r>
            <a:endParaRPr/>
          </a:p>
        </p:txBody>
      </p:sp>
      <p:sp>
        <p:nvSpPr>
          <p:cNvPr id="4286" name="Google Shape;4286;p89"/>
          <p:cNvSpPr txBox="1"/>
          <p:nvPr/>
        </p:nvSpPr>
        <p:spPr>
          <a:xfrm>
            <a:off x="2662238" y="762000"/>
            <a:ext cx="1757362"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Imin =   </a:t>
            </a:r>
            <a:endParaRPr/>
          </a:p>
        </p:txBody>
      </p:sp>
      <p:graphicFrame>
        <p:nvGraphicFramePr>
          <p:cNvPr id="4287" name="Google Shape;4287;p89"/>
          <p:cNvGraphicFramePr/>
          <p:nvPr/>
        </p:nvGraphicFramePr>
        <p:xfrm>
          <a:off x="6934200" y="198438"/>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5720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10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9</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30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4</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7</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6</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33</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37</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52</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54</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53</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45720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55</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52</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56</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58</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288" name="Google Shape;4288;p89"/>
          <p:cNvSpPr txBox="1"/>
          <p:nvPr/>
        </p:nvSpPr>
        <p:spPr>
          <a:xfrm>
            <a:off x="685800" y="1295400"/>
            <a:ext cx="2971800" cy="381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Imin  =  54</a:t>
            </a:r>
            <a:endParaRPr/>
          </a:p>
        </p:txBody>
      </p:sp>
      <p:sp>
        <p:nvSpPr>
          <p:cNvPr id="4289" name="Google Shape;4289;p89"/>
          <p:cNvSpPr txBox="1"/>
          <p:nvPr/>
        </p:nvSpPr>
        <p:spPr>
          <a:xfrm>
            <a:off x="685800" y="1752600"/>
            <a:ext cx="3505200" cy="427038"/>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Predicate (R) = </a:t>
            </a:r>
            <a:r>
              <a:rPr b="1" lang="en-US" sz="2800">
                <a:solidFill>
                  <a:schemeClr val="dk1"/>
                </a:solidFill>
                <a:latin typeface="Calibri"/>
                <a:ea typeface="Calibri"/>
                <a:cs typeface="Calibri"/>
                <a:sym typeface="Calibri"/>
              </a:rPr>
              <a:t>TRUE</a:t>
            </a:r>
            <a:endParaRPr/>
          </a:p>
        </p:txBody>
      </p:sp>
      <p:sp>
        <p:nvSpPr>
          <p:cNvPr id="4290" name="Google Shape;4290;p89"/>
          <p:cNvSpPr txBox="1"/>
          <p:nvPr/>
        </p:nvSpPr>
        <p:spPr>
          <a:xfrm>
            <a:off x="685800" y="762000"/>
            <a:ext cx="19812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58</a:t>
            </a:r>
            <a:endParaRPr/>
          </a:p>
        </p:txBody>
      </p:sp>
      <p:sp>
        <p:nvSpPr>
          <p:cNvPr id="4291" name="Google Shape;4291;p89"/>
          <p:cNvSpPr txBox="1"/>
          <p:nvPr/>
        </p:nvSpPr>
        <p:spPr>
          <a:xfrm>
            <a:off x="2667000" y="762000"/>
            <a:ext cx="1757363"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Imin = 4  </a:t>
            </a:r>
            <a:endParaRPr/>
          </a:p>
        </p:txBody>
      </p:sp>
      <p:sp>
        <p:nvSpPr>
          <p:cNvPr id="4292" name="Google Shape;4292;p89"/>
          <p:cNvSpPr/>
          <p:nvPr/>
        </p:nvSpPr>
        <p:spPr>
          <a:xfrm>
            <a:off x="5032375" y="3505200"/>
            <a:ext cx="758825"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aphicFrame>
        <p:nvGraphicFramePr>
          <p:cNvPr id="4293" name="Google Shape;4293;p89"/>
          <p:cNvGraphicFramePr/>
          <p:nvPr/>
        </p:nvGraphicFramePr>
        <p:xfrm>
          <a:off x="6019800" y="32004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58</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grpSp>
        <p:nvGrpSpPr>
          <p:cNvPr id="4294" name="Google Shape;4294;p89"/>
          <p:cNvGrpSpPr/>
          <p:nvPr/>
        </p:nvGrpSpPr>
        <p:grpSpPr>
          <a:xfrm>
            <a:off x="1752600" y="4549775"/>
            <a:ext cx="2895600" cy="1622425"/>
            <a:chOff x="1905000" y="4329890"/>
            <a:chExt cx="2895600" cy="1622064"/>
          </a:xfrm>
        </p:grpSpPr>
        <p:sp>
          <p:nvSpPr>
            <p:cNvPr id="4295" name="Google Shape;4295;p89"/>
            <p:cNvSpPr/>
            <p:nvPr/>
          </p:nvSpPr>
          <p:spPr>
            <a:xfrm>
              <a:off x="1905000" y="5456578"/>
              <a:ext cx="28956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200">
                  <a:solidFill>
                    <a:schemeClr val="dk1"/>
                  </a:solidFill>
                  <a:latin typeface="Times New Roman"/>
                  <a:ea typeface="Times New Roman"/>
                  <a:cs typeface="Times New Roman"/>
                  <a:sym typeface="Times New Roman"/>
                </a:rPr>
                <a:t>R</a:t>
              </a:r>
              <a:r>
                <a:rPr b="1" baseline="-25000" lang="en-US" sz="2200">
                  <a:solidFill>
                    <a:srgbClr val="000000"/>
                  </a:solidFill>
                  <a:latin typeface="Times New Roman"/>
                  <a:ea typeface="Times New Roman"/>
                  <a:cs typeface="Times New Roman"/>
                  <a:sym typeface="Times New Roman"/>
                </a:rPr>
                <a:t>1</a:t>
              </a:r>
              <a:r>
                <a:rPr b="1" lang="en-US" sz="2200">
                  <a:solidFill>
                    <a:schemeClr val="dk1"/>
                  </a:solidFill>
                  <a:latin typeface="Times New Roman"/>
                  <a:ea typeface="Times New Roman"/>
                  <a:cs typeface="Times New Roman"/>
                  <a:sym typeface="Times New Roman"/>
                </a:rPr>
                <a:t>   R</a:t>
              </a:r>
              <a:r>
                <a:rPr b="1" baseline="-25000" lang="en-US" sz="2200">
                  <a:solidFill>
                    <a:srgbClr val="000000"/>
                  </a:solidFill>
                  <a:latin typeface="Times New Roman"/>
                  <a:ea typeface="Times New Roman"/>
                  <a:cs typeface="Times New Roman"/>
                  <a:sym typeface="Times New Roman"/>
                </a:rPr>
                <a:t>2 </a:t>
              </a:r>
              <a:r>
                <a:rPr b="1" lang="en-US" sz="2200">
                  <a:solidFill>
                    <a:schemeClr val="dk1"/>
                  </a:solidFill>
                  <a:latin typeface="Times New Roman"/>
                  <a:ea typeface="Times New Roman"/>
                  <a:cs typeface="Times New Roman"/>
                  <a:sym typeface="Times New Roman"/>
                </a:rPr>
                <a:t>   R</a:t>
              </a:r>
              <a:r>
                <a:rPr b="1" baseline="-25000" lang="en-US" sz="2200">
                  <a:solidFill>
                    <a:srgbClr val="000000"/>
                  </a:solidFill>
                  <a:latin typeface="Times New Roman"/>
                  <a:ea typeface="Times New Roman"/>
                  <a:cs typeface="Times New Roman"/>
                  <a:sym typeface="Times New Roman"/>
                </a:rPr>
                <a:t>3</a:t>
              </a:r>
              <a:r>
                <a:rPr b="1" lang="en-US" sz="2200">
                  <a:solidFill>
                    <a:schemeClr val="dk1"/>
                  </a:solidFill>
                  <a:latin typeface="Times New Roman"/>
                  <a:ea typeface="Times New Roman"/>
                  <a:cs typeface="Times New Roman"/>
                  <a:sym typeface="Times New Roman"/>
                </a:rPr>
                <a:t>   R</a:t>
              </a:r>
              <a:r>
                <a:rPr b="1" baseline="-25000" lang="en-US" sz="2200">
                  <a:solidFill>
                    <a:srgbClr val="000000"/>
                  </a:solidFill>
                  <a:latin typeface="Times New Roman"/>
                  <a:ea typeface="Times New Roman"/>
                  <a:cs typeface="Times New Roman"/>
                  <a:sym typeface="Times New Roman"/>
                </a:rPr>
                <a:t>4         . </a:t>
              </a:r>
              <a:endParaRPr b="1" sz="2200">
                <a:solidFill>
                  <a:schemeClr val="dk1"/>
                </a:solidFill>
                <a:latin typeface="Times New Roman"/>
                <a:ea typeface="Times New Roman"/>
                <a:cs typeface="Times New Roman"/>
                <a:sym typeface="Times New Roman"/>
              </a:endParaRPr>
            </a:p>
          </p:txBody>
        </p:sp>
        <p:grpSp>
          <p:nvGrpSpPr>
            <p:cNvPr id="4296" name="Google Shape;4296;p89"/>
            <p:cNvGrpSpPr/>
            <p:nvPr/>
          </p:nvGrpSpPr>
          <p:grpSpPr>
            <a:xfrm>
              <a:off x="1905000" y="4329890"/>
              <a:ext cx="2033291" cy="1622064"/>
              <a:chOff x="5625288" y="2988925"/>
              <a:chExt cx="3290112" cy="2380745"/>
            </a:xfrm>
          </p:grpSpPr>
          <p:sp>
            <p:nvSpPr>
              <p:cNvPr id="4297" name="Google Shape;4297;p89"/>
              <p:cNvSpPr/>
              <p:nvPr/>
            </p:nvSpPr>
            <p:spPr>
              <a:xfrm>
                <a:off x="6934200" y="2988925"/>
                <a:ext cx="443872" cy="52337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endParaRPr b="1" sz="2800">
                  <a:solidFill>
                    <a:schemeClr val="dk1"/>
                  </a:solidFill>
                  <a:latin typeface="Times New Roman"/>
                  <a:ea typeface="Times New Roman"/>
                  <a:cs typeface="Times New Roman"/>
                  <a:sym typeface="Times New Roman"/>
                </a:endParaRPr>
              </a:p>
            </p:txBody>
          </p:sp>
          <p:sp>
            <p:nvSpPr>
              <p:cNvPr id="4298" name="Google Shape;4298;p89"/>
              <p:cNvSpPr/>
              <p:nvPr/>
            </p:nvSpPr>
            <p:spPr>
              <a:xfrm>
                <a:off x="6915675" y="3020311"/>
                <a:ext cx="761999" cy="783589"/>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299" name="Google Shape;4299;p89"/>
              <p:cNvSpPr/>
              <p:nvPr/>
            </p:nvSpPr>
            <p:spPr>
              <a:xfrm>
                <a:off x="5625288" y="4683870"/>
                <a:ext cx="685800" cy="685800"/>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300" name="Google Shape;4300;p89"/>
              <p:cNvSpPr/>
              <p:nvPr/>
            </p:nvSpPr>
            <p:spPr>
              <a:xfrm>
                <a:off x="6477000" y="4683870"/>
                <a:ext cx="685800" cy="685800"/>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 </a:t>
                </a:r>
                <a:endParaRPr/>
              </a:p>
            </p:txBody>
          </p:sp>
          <p:sp>
            <p:nvSpPr>
              <p:cNvPr id="4301" name="Google Shape;4301;p89"/>
              <p:cNvSpPr/>
              <p:nvPr/>
            </p:nvSpPr>
            <p:spPr>
              <a:xfrm>
                <a:off x="7282204" y="4683869"/>
                <a:ext cx="685800" cy="685801"/>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302" name="Google Shape;4302;p89"/>
              <p:cNvSpPr/>
              <p:nvPr/>
            </p:nvSpPr>
            <p:spPr>
              <a:xfrm>
                <a:off x="8229600" y="4683870"/>
                <a:ext cx="685800" cy="685800"/>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cxnSp>
            <p:nvCxnSpPr>
              <p:cNvPr id="4303" name="Google Shape;4303;p89"/>
              <p:cNvCxnSpPr>
                <a:stCxn id="4298" idx="4"/>
              </p:cNvCxnSpPr>
              <p:nvPr/>
            </p:nvCxnSpPr>
            <p:spPr>
              <a:xfrm flipH="1">
                <a:off x="6096074" y="3803900"/>
                <a:ext cx="1200600" cy="920400"/>
              </a:xfrm>
              <a:prstGeom prst="straightConnector1">
                <a:avLst/>
              </a:prstGeom>
              <a:noFill/>
              <a:ln cap="flat" cmpd="sng" w="57150">
                <a:solidFill>
                  <a:srgbClr val="2DA83C"/>
                </a:solidFill>
                <a:prstDash val="solid"/>
                <a:round/>
                <a:headEnd len="sm" w="sm" type="none"/>
                <a:tailEnd len="sm" w="sm" type="none"/>
              </a:ln>
            </p:spPr>
          </p:cxnSp>
          <p:cxnSp>
            <p:nvCxnSpPr>
              <p:cNvPr id="4304" name="Google Shape;4304;p89"/>
              <p:cNvCxnSpPr>
                <a:stCxn id="4298" idx="4"/>
                <a:endCxn id="4300" idx="0"/>
              </p:cNvCxnSpPr>
              <p:nvPr/>
            </p:nvCxnSpPr>
            <p:spPr>
              <a:xfrm flipH="1">
                <a:off x="6819974" y="3803900"/>
                <a:ext cx="476700" cy="879900"/>
              </a:xfrm>
              <a:prstGeom prst="straightConnector1">
                <a:avLst/>
              </a:prstGeom>
              <a:noFill/>
              <a:ln cap="flat" cmpd="sng" w="57150">
                <a:solidFill>
                  <a:srgbClr val="2DA83C"/>
                </a:solidFill>
                <a:prstDash val="solid"/>
                <a:round/>
                <a:headEnd len="sm" w="sm" type="none"/>
                <a:tailEnd len="sm" w="sm" type="none"/>
              </a:ln>
            </p:spPr>
          </p:cxnSp>
          <p:cxnSp>
            <p:nvCxnSpPr>
              <p:cNvPr id="4305" name="Google Shape;4305;p89"/>
              <p:cNvCxnSpPr>
                <a:stCxn id="4298" idx="4"/>
                <a:endCxn id="4301" idx="0"/>
              </p:cNvCxnSpPr>
              <p:nvPr/>
            </p:nvCxnSpPr>
            <p:spPr>
              <a:xfrm>
                <a:off x="7296674" y="3803900"/>
                <a:ext cx="328500" cy="879900"/>
              </a:xfrm>
              <a:prstGeom prst="straightConnector1">
                <a:avLst/>
              </a:prstGeom>
              <a:noFill/>
              <a:ln cap="flat" cmpd="sng" w="57150">
                <a:solidFill>
                  <a:srgbClr val="2DA83C"/>
                </a:solidFill>
                <a:prstDash val="solid"/>
                <a:round/>
                <a:headEnd len="sm" w="sm" type="none"/>
                <a:tailEnd len="sm" w="sm" type="none"/>
              </a:ln>
            </p:spPr>
          </p:cxnSp>
          <p:cxnSp>
            <p:nvCxnSpPr>
              <p:cNvPr id="4306" name="Google Shape;4306;p89"/>
              <p:cNvCxnSpPr>
                <a:stCxn id="4298" idx="4"/>
                <a:endCxn id="4302" idx="1"/>
              </p:cNvCxnSpPr>
              <p:nvPr/>
            </p:nvCxnSpPr>
            <p:spPr>
              <a:xfrm>
                <a:off x="7296674" y="3803900"/>
                <a:ext cx="1033500" cy="980400"/>
              </a:xfrm>
              <a:prstGeom prst="straightConnector1">
                <a:avLst/>
              </a:prstGeom>
              <a:noFill/>
              <a:ln cap="flat" cmpd="sng" w="57150">
                <a:solidFill>
                  <a:srgbClr val="2DA83C"/>
                </a:solidFill>
                <a:prstDash val="solid"/>
                <a:round/>
                <a:headEnd len="sm" w="sm" type="none"/>
                <a:tailEnd len="sm" w="sm" type="none"/>
              </a:ln>
            </p:spPr>
          </p:cxnSp>
        </p:grpSp>
      </p:grpSp>
      <p:sp>
        <p:nvSpPr>
          <p:cNvPr id="4307" name="Google Shape;4307;p89"/>
          <p:cNvSpPr/>
          <p:nvPr/>
        </p:nvSpPr>
        <p:spPr>
          <a:xfrm>
            <a:off x="3505200" y="1233488"/>
            <a:ext cx="914400" cy="4603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 ≥  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90"/>
                                        </p:tgtEl>
                                        <p:attrNameLst>
                                          <p:attrName>style.visibility</p:attrName>
                                        </p:attrNameLst>
                                      </p:cBhvr>
                                      <p:to>
                                        <p:strVal val="visible"/>
                                      </p:to>
                                    </p:set>
                                    <p:animEffect filter="fade" transition="in">
                                      <p:cBhvr>
                                        <p:cTn dur="500"/>
                                        <p:tgtEl>
                                          <p:spTgt spid="42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91"/>
                                        </p:tgtEl>
                                        <p:attrNameLst>
                                          <p:attrName>style.visibility</p:attrName>
                                        </p:attrNameLst>
                                      </p:cBhvr>
                                      <p:to>
                                        <p:strVal val="visible"/>
                                      </p:to>
                                    </p:set>
                                    <p:animEffect filter="fade" transition="in">
                                      <p:cBhvr>
                                        <p:cTn dur="500"/>
                                        <p:tgtEl>
                                          <p:spTgt spid="42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88"/>
                                        </p:tgtEl>
                                        <p:attrNameLst>
                                          <p:attrName>style.visibility</p:attrName>
                                        </p:attrNameLst>
                                      </p:cBhvr>
                                      <p:to>
                                        <p:strVal val="visible"/>
                                      </p:to>
                                    </p:set>
                                    <p:animEffect filter="fade" transition="in">
                                      <p:cBhvr>
                                        <p:cTn dur="500"/>
                                        <p:tgtEl>
                                          <p:spTgt spid="42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89"/>
                                        </p:tgtEl>
                                        <p:attrNameLst>
                                          <p:attrName>style.visibility</p:attrName>
                                        </p:attrNameLst>
                                      </p:cBhvr>
                                      <p:to>
                                        <p:strVal val="visible"/>
                                      </p:to>
                                    </p:set>
                                    <p:animEffect filter="fade" transition="in">
                                      <p:cBhvr>
                                        <p:cTn dur="500"/>
                                        <p:tgtEl>
                                          <p:spTgt spid="42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07"/>
                                        </p:tgtEl>
                                        <p:attrNameLst>
                                          <p:attrName>style.visibility</p:attrName>
                                        </p:attrNameLst>
                                      </p:cBhvr>
                                      <p:to>
                                        <p:strVal val="visible"/>
                                      </p:to>
                                    </p:set>
                                    <p:animEffect filter="fade" transition="in">
                                      <p:cBhvr>
                                        <p:cTn dur="500"/>
                                        <p:tgtEl>
                                          <p:spTgt spid="43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75"/>
                                        </p:tgtEl>
                                        <p:attrNameLst>
                                          <p:attrName>style.visibility</p:attrName>
                                        </p:attrNameLst>
                                      </p:cBhvr>
                                      <p:to>
                                        <p:strVal val="visible"/>
                                      </p:to>
                                    </p:set>
                                    <p:animEffect filter="fade" transition="in">
                                      <p:cBhvr>
                                        <p:cTn dur="500"/>
                                        <p:tgtEl>
                                          <p:spTgt spid="42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77"/>
                                        </p:tgtEl>
                                        <p:attrNameLst>
                                          <p:attrName>style.visibility</p:attrName>
                                        </p:attrNameLst>
                                      </p:cBhvr>
                                      <p:to>
                                        <p:strVal val="visible"/>
                                      </p:to>
                                    </p:set>
                                    <p:animEffect filter="fade" transition="in">
                                      <p:cBhvr>
                                        <p:cTn dur="500"/>
                                        <p:tgtEl>
                                          <p:spTgt spid="4277"/>
                                        </p:tgtEl>
                                      </p:cBhvr>
                                    </p:animEffect>
                                  </p:childTnLst>
                                </p:cTn>
                              </p:par>
                              <p:par>
                                <p:cTn fill="hold" nodeType="withEffect" presetClass="entr" presetID="10" presetSubtype="0">
                                  <p:stCondLst>
                                    <p:cond delay="0"/>
                                  </p:stCondLst>
                                  <p:childTnLst>
                                    <p:set>
                                      <p:cBhvr>
                                        <p:cTn dur="1" fill="hold">
                                          <p:stCondLst>
                                            <p:cond delay="0"/>
                                          </p:stCondLst>
                                        </p:cTn>
                                        <p:tgtEl>
                                          <p:spTgt spid="4278"/>
                                        </p:tgtEl>
                                        <p:attrNameLst>
                                          <p:attrName>style.visibility</p:attrName>
                                        </p:attrNameLst>
                                      </p:cBhvr>
                                      <p:to>
                                        <p:strVal val="visible"/>
                                      </p:to>
                                    </p:set>
                                    <p:animEffect filter="fade" transition="in">
                                      <p:cBhvr>
                                        <p:cTn dur="500"/>
                                        <p:tgtEl>
                                          <p:spTgt spid="4278"/>
                                        </p:tgtEl>
                                      </p:cBhvr>
                                    </p:animEffect>
                                  </p:childTnLst>
                                </p:cTn>
                              </p:par>
                              <p:par>
                                <p:cTn fill="hold" nodeType="withEffect" presetClass="entr" presetID="10" presetSubtype="0">
                                  <p:stCondLst>
                                    <p:cond delay="0"/>
                                  </p:stCondLst>
                                  <p:childTnLst>
                                    <p:set>
                                      <p:cBhvr>
                                        <p:cTn dur="1" fill="hold">
                                          <p:stCondLst>
                                            <p:cond delay="0"/>
                                          </p:stCondLst>
                                        </p:cTn>
                                        <p:tgtEl>
                                          <p:spTgt spid="4279"/>
                                        </p:tgtEl>
                                        <p:attrNameLst>
                                          <p:attrName>style.visibility</p:attrName>
                                        </p:attrNameLst>
                                      </p:cBhvr>
                                      <p:to>
                                        <p:strVal val="visible"/>
                                      </p:to>
                                    </p:set>
                                    <p:animEffect filter="fade" transition="in">
                                      <p:cBhvr>
                                        <p:cTn dur="500"/>
                                        <p:tgtEl>
                                          <p:spTgt spid="4279"/>
                                        </p:tgtEl>
                                      </p:cBhvr>
                                    </p:animEffect>
                                  </p:childTnLst>
                                </p:cTn>
                              </p:par>
                              <p:par>
                                <p:cTn fill="hold" nodeType="withEffect" presetClass="entr" presetID="10" presetSubtype="0">
                                  <p:stCondLst>
                                    <p:cond delay="0"/>
                                  </p:stCondLst>
                                  <p:childTnLst>
                                    <p:set>
                                      <p:cBhvr>
                                        <p:cTn dur="1" fill="hold">
                                          <p:stCondLst>
                                            <p:cond delay="0"/>
                                          </p:stCondLst>
                                        </p:cTn>
                                        <p:tgtEl>
                                          <p:spTgt spid="4280"/>
                                        </p:tgtEl>
                                        <p:attrNameLst>
                                          <p:attrName>style.visibility</p:attrName>
                                        </p:attrNameLst>
                                      </p:cBhvr>
                                      <p:to>
                                        <p:strVal val="visible"/>
                                      </p:to>
                                    </p:set>
                                    <p:animEffect filter="fade" transition="in">
                                      <p:cBhvr>
                                        <p:cTn dur="500"/>
                                        <p:tgtEl>
                                          <p:spTgt spid="4280"/>
                                        </p:tgtEl>
                                      </p:cBhvr>
                                    </p:animEffect>
                                  </p:childTnLst>
                                </p:cTn>
                              </p:par>
                              <p:par>
                                <p:cTn fill="hold" nodeType="withEffect" presetClass="entr" presetID="10" presetSubtype="0">
                                  <p:stCondLst>
                                    <p:cond delay="0"/>
                                  </p:stCondLst>
                                  <p:childTnLst>
                                    <p:set>
                                      <p:cBhvr>
                                        <p:cTn dur="1" fill="hold">
                                          <p:stCondLst>
                                            <p:cond delay="0"/>
                                          </p:stCondLst>
                                        </p:cTn>
                                        <p:tgtEl>
                                          <p:spTgt spid="4281"/>
                                        </p:tgtEl>
                                        <p:attrNameLst>
                                          <p:attrName>style.visibility</p:attrName>
                                        </p:attrNameLst>
                                      </p:cBhvr>
                                      <p:to>
                                        <p:strVal val="visible"/>
                                      </p:to>
                                    </p:set>
                                    <p:animEffect filter="fade" transition="in">
                                      <p:cBhvr>
                                        <p:cTn dur="500"/>
                                        <p:tgtEl>
                                          <p:spTgt spid="4281"/>
                                        </p:tgtEl>
                                      </p:cBhvr>
                                    </p:animEffect>
                                  </p:childTnLst>
                                </p:cTn>
                              </p:par>
                              <p:par>
                                <p:cTn fill="hold" nodeType="withEffect" presetClass="entr" presetID="10" presetSubtype="0">
                                  <p:stCondLst>
                                    <p:cond delay="0"/>
                                  </p:stCondLst>
                                  <p:childTnLst>
                                    <p:set>
                                      <p:cBhvr>
                                        <p:cTn dur="1" fill="hold">
                                          <p:stCondLst>
                                            <p:cond delay="0"/>
                                          </p:stCondLst>
                                        </p:cTn>
                                        <p:tgtEl>
                                          <p:spTgt spid="4282"/>
                                        </p:tgtEl>
                                        <p:attrNameLst>
                                          <p:attrName>style.visibility</p:attrName>
                                        </p:attrNameLst>
                                      </p:cBhvr>
                                      <p:to>
                                        <p:strVal val="visible"/>
                                      </p:to>
                                    </p:set>
                                    <p:animEffect filter="fade" transition="in">
                                      <p:cBhvr>
                                        <p:cTn dur="500"/>
                                        <p:tgtEl>
                                          <p:spTgt spid="4282"/>
                                        </p:tgtEl>
                                      </p:cBhvr>
                                    </p:animEffect>
                                  </p:childTnLst>
                                </p:cTn>
                              </p:par>
                              <p:par>
                                <p:cTn fill="hold" nodeType="withEffect" presetClass="entr" presetID="10" presetSubtype="0">
                                  <p:stCondLst>
                                    <p:cond delay="0"/>
                                  </p:stCondLst>
                                  <p:childTnLst>
                                    <p:set>
                                      <p:cBhvr>
                                        <p:cTn dur="1" fill="hold">
                                          <p:stCondLst>
                                            <p:cond delay="0"/>
                                          </p:stCondLst>
                                        </p:cTn>
                                        <p:tgtEl>
                                          <p:spTgt spid="4283"/>
                                        </p:tgtEl>
                                        <p:attrNameLst>
                                          <p:attrName>style.visibility</p:attrName>
                                        </p:attrNameLst>
                                      </p:cBhvr>
                                      <p:to>
                                        <p:strVal val="visible"/>
                                      </p:to>
                                    </p:set>
                                    <p:animEffect filter="fade" transition="in">
                                      <p:cBhvr>
                                        <p:cTn dur="500"/>
                                        <p:tgtEl>
                                          <p:spTgt spid="4283"/>
                                        </p:tgtEl>
                                      </p:cBhvr>
                                    </p:animEffect>
                                  </p:childTnLst>
                                </p:cTn>
                              </p:par>
                              <p:par>
                                <p:cTn fill="hold" nodeType="withEffect" presetClass="entr" presetID="10" presetSubtype="0">
                                  <p:stCondLst>
                                    <p:cond delay="0"/>
                                  </p:stCondLst>
                                  <p:childTnLst>
                                    <p:set>
                                      <p:cBhvr>
                                        <p:cTn dur="1" fill="hold">
                                          <p:stCondLst>
                                            <p:cond delay="0"/>
                                          </p:stCondLst>
                                        </p:cTn>
                                        <p:tgtEl>
                                          <p:spTgt spid="4284"/>
                                        </p:tgtEl>
                                        <p:attrNameLst>
                                          <p:attrName>style.visibility</p:attrName>
                                        </p:attrNameLst>
                                      </p:cBhvr>
                                      <p:to>
                                        <p:strVal val="visible"/>
                                      </p:to>
                                    </p:set>
                                    <p:animEffect filter="fade" transition="in">
                                      <p:cBhvr>
                                        <p:cTn dur="500"/>
                                        <p:tgtEl>
                                          <p:spTgt spid="42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93"/>
                                        </p:tgtEl>
                                        <p:attrNameLst>
                                          <p:attrName>style.visibility</p:attrName>
                                        </p:attrNameLst>
                                      </p:cBhvr>
                                      <p:to>
                                        <p:strVal val="visible"/>
                                      </p:to>
                                    </p:set>
                                    <p:animEffect filter="fade" transition="in">
                                      <p:cBhvr>
                                        <p:cTn dur="500"/>
                                        <p:tgtEl>
                                          <p:spTgt spid="4293"/>
                                        </p:tgtEl>
                                      </p:cBhvr>
                                    </p:animEffect>
                                  </p:childTnLst>
                                </p:cTn>
                              </p:par>
                              <p:par>
                                <p:cTn fill="hold" nodeType="withEffect" presetClass="entr" presetID="10" presetSubtype="0">
                                  <p:stCondLst>
                                    <p:cond delay="0"/>
                                  </p:stCondLst>
                                  <p:childTnLst>
                                    <p:set>
                                      <p:cBhvr>
                                        <p:cTn dur="1" fill="hold">
                                          <p:stCondLst>
                                            <p:cond delay="0"/>
                                          </p:stCondLst>
                                        </p:cTn>
                                        <p:tgtEl>
                                          <p:spTgt spid="4292"/>
                                        </p:tgtEl>
                                        <p:attrNameLst>
                                          <p:attrName>style.visibility</p:attrName>
                                        </p:attrNameLst>
                                      </p:cBhvr>
                                      <p:to>
                                        <p:strVal val="visible"/>
                                      </p:to>
                                    </p:set>
                                    <p:animEffect filter="fade" transition="in">
                                      <p:cBhvr>
                                        <p:cTn dur="500"/>
                                        <p:tgtEl>
                                          <p:spTgt spid="42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94"/>
                                        </p:tgtEl>
                                        <p:attrNameLst>
                                          <p:attrName>style.visibility</p:attrName>
                                        </p:attrNameLst>
                                      </p:cBhvr>
                                      <p:to>
                                        <p:strVal val="visible"/>
                                      </p:to>
                                    </p:set>
                                    <p:animEffect filter="fade" transition="in">
                                      <p:cBhvr>
                                        <p:cTn dur="500"/>
                                        <p:tgtEl>
                                          <p:spTgt spid="42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1" name="Shape 4311"/>
        <p:cNvGrpSpPr/>
        <p:nvPr/>
      </p:nvGrpSpPr>
      <p:grpSpPr>
        <a:xfrm>
          <a:off x="0" y="0"/>
          <a:ext cx="0" cy="0"/>
          <a:chOff x="0" y="0"/>
          <a:chExt cx="0" cy="0"/>
        </a:xfrm>
      </p:grpSpPr>
      <p:sp>
        <p:nvSpPr>
          <p:cNvPr id="4312" name="Google Shape;4312;p90"/>
          <p:cNvSpPr/>
          <p:nvPr/>
        </p:nvSpPr>
        <p:spPr>
          <a:xfrm>
            <a:off x="152400" y="152400"/>
            <a:ext cx="3959225"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C00000"/>
                </a:solidFill>
                <a:latin typeface="Book Antiqua"/>
                <a:ea typeface="Book Antiqua"/>
                <a:cs typeface="Book Antiqua"/>
                <a:sym typeface="Book Antiqua"/>
              </a:rPr>
              <a:t>(2) For Region R1</a:t>
            </a:r>
            <a:endParaRPr b="1" sz="2800">
              <a:solidFill>
                <a:schemeClr val="dk1"/>
              </a:solidFill>
              <a:latin typeface="Times New Roman"/>
              <a:ea typeface="Times New Roman"/>
              <a:cs typeface="Times New Roman"/>
              <a:sym typeface="Times New Roman"/>
            </a:endParaRPr>
          </a:p>
        </p:txBody>
      </p:sp>
      <p:sp>
        <p:nvSpPr>
          <p:cNvPr id="4313" name="Google Shape;4313;p90"/>
          <p:cNvSpPr txBox="1"/>
          <p:nvPr/>
        </p:nvSpPr>
        <p:spPr>
          <a:xfrm>
            <a:off x="685800" y="1295400"/>
            <a:ext cx="2971800" cy="381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Imax  =  4</a:t>
            </a:r>
            <a:endParaRPr/>
          </a:p>
        </p:txBody>
      </p:sp>
      <p:sp>
        <p:nvSpPr>
          <p:cNvPr id="4314" name="Google Shape;4314;p90"/>
          <p:cNvSpPr txBox="1"/>
          <p:nvPr/>
        </p:nvSpPr>
        <p:spPr>
          <a:xfrm>
            <a:off x="685800" y="1782763"/>
            <a:ext cx="3505200" cy="42703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Predicate (R) = FALSE</a:t>
            </a:r>
            <a:endParaRPr/>
          </a:p>
        </p:txBody>
      </p:sp>
      <p:sp>
        <p:nvSpPr>
          <p:cNvPr id="4315" name="Google Shape;4315;p90"/>
          <p:cNvSpPr txBox="1"/>
          <p:nvPr/>
        </p:nvSpPr>
        <p:spPr>
          <a:xfrm>
            <a:off x="685800" y="762000"/>
            <a:ext cx="19812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10</a:t>
            </a:r>
            <a:endParaRPr/>
          </a:p>
        </p:txBody>
      </p:sp>
      <p:sp>
        <p:nvSpPr>
          <p:cNvPr id="4316" name="Google Shape;4316;p90"/>
          <p:cNvSpPr txBox="1"/>
          <p:nvPr/>
        </p:nvSpPr>
        <p:spPr>
          <a:xfrm>
            <a:off x="2509838" y="762000"/>
            <a:ext cx="1757362"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Imin = 6  </a:t>
            </a:r>
            <a:endParaRPr/>
          </a:p>
        </p:txBody>
      </p:sp>
      <p:sp>
        <p:nvSpPr>
          <p:cNvPr id="4317" name="Google Shape;4317;p90"/>
          <p:cNvSpPr/>
          <p:nvPr/>
        </p:nvSpPr>
        <p:spPr>
          <a:xfrm>
            <a:off x="152400" y="2392363"/>
            <a:ext cx="3657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C00000"/>
                </a:solidFill>
                <a:latin typeface="Book Antiqua"/>
                <a:ea typeface="Book Antiqua"/>
                <a:cs typeface="Book Antiqua"/>
                <a:sym typeface="Book Antiqua"/>
              </a:rPr>
              <a:t>(3) For Region R2</a:t>
            </a:r>
            <a:endParaRPr b="1" sz="2800">
              <a:solidFill>
                <a:schemeClr val="dk1"/>
              </a:solidFill>
              <a:latin typeface="Times New Roman"/>
              <a:ea typeface="Times New Roman"/>
              <a:cs typeface="Times New Roman"/>
              <a:sym typeface="Times New Roman"/>
            </a:endParaRPr>
          </a:p>
        </p:txBody>
      </p:sp>
      <p:sp>
        <p:nvSpPr>
          <p:cNvPr id="4318" name="Google Shape;4318;p90"/>
          <p:cNvSpPr txBox="1"/>
          <p:nvPr/>
        </p:nvSpPr>
        <p:spPr>
          <a:xfrm>
            <a:off x="685800" y="3382963"/>
            <a:ext cx="2971800" cy="381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Imax  =  33</a:t>
            </a:r>
            <a:endParaRPr/>
          </a:p>
        </p:txBody>
      </p:sp>
      <p:sp>
        <p:nvSpPr>
          <p:cNvPr id="4319" name="Google Shape;4319;p90"/>
          <p:cNvSpPr txBox="1"/>
          <p:nvPr/>
        </p:nvSpPr>
        <p:spPr>
          <a:xfrm>
            <a:off x="685800" y="3840163"/>
            <a:ext cx="3505200" cy="42703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Predicate (R) = </a:t>
            </a:r>
            <a:r>
              <a:rPr b="1" lang="en-US" sz="2800">
                <a:solidFill>
                  <a:schemeClr val="dk1"/>
                </a:solidFill>
                <a:latin typeface="Calibri"/>
                <a:ea typeface="Calibri"/>
                <a:cs typeface="Calibri"/>
                <a:sym typeface="Calibri"/>
              </a:rPr>
              <a:t>TRUE</a:t>
            </a:r>
            <a:endParaRPr/>
          </a:p>
        </p:txBody>
      </p:sp>
      <p:sp>
        <p:nvSpPr>
          <p:cNvPr id="4320" name="Google Shape;4320;p90"/>
          <p:cNvSpPr txBox="1"/>
          <p:nvPr/>
        </p:nvSpPr>
        <p:spPr>
          <a:xfrm>
            <a:off x="685800" y="2849563"/>
            <a:ext cx="19812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37</a:t>
            </a:r>
            <a:endParaRPr/>
          </a:p>
        </p:txBody>
      </p:sp>
      <p:sp>
        <p:nvSpPr>
          <p:cNvPr id="4321" name="Google Shape;4321;p90"/>
          <p:cNvSpPr txBox="1"/>
          <p:nvPr/>
        </p:nvSpPr>
        <p:spPr>
          <a:xfrm>
            <a:off x="2438400" y="2819400"/>
            <a:ext cx="1757363"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Imin = 4  </a:t>
            </a:r>
            <a:endParaRPr/>
          </a:p>
        </p:txBody>
      </p:sp>
      <p:sp>
        <p:nvSpPr>
          <p:cNvPr id="4322" name="Google Shape;4322;p90"/>
          <p:cNvSpPr txBox="1"/>
          <p:nvPr/>
        </p:nvSpPr>
        <p:spPr>
          <a:xfrm>
            <a:off x="381000" y="4267200"/>
            <a:ext cx="5491163"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  So,  Split the region </a:t>
            </a: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2</a:t>
            </a:r>
            <a:r>
              <a:rPr lang="en-US" sz="2800">
                <a:solidFill>
                  <a:schemeClr val="dk1"/>
                </a:solidFill>
                <a:latin typeface="Calibri"/>
                <a:ea typeface="Calibri"/>
                <a:cs typeface="Calibri"/>
                <a:sym typeface="Calibri"/>
              </a:rPr>
              <a:t>  into 4 parts </a:t>
            </a:r>
            <a:endParaRPr/>
          </a:p>
        </p:txBody>
      </p:sp>
      <p:graphicFrame>
        <p:nvGraphicFramePr>
          <p:cNvPr id="4323" name="Google Shape;4323;p90"/>
          <p:cNvGraphicFramePr/>
          <p:nvPr/>
        </p:nvGraphicFramePr>
        <p:xfrm>
          <a:off x="1905000" y="5227638"/>
          <a:ext cx="3000000" cy="3000000"/>
        </p:xfrm>
        <a:graphic>
          <a:graphicData uri="http://schemas.openxmlformats.org/drawingml/2006/table">
            <a:tbl>
              <a:tblPr>
                <a:noFill/>
                <a:tableStyleId>{BBF7C6A8-D04B-43C7-BB7C-4FFE6163C3D0}</a:tableStyleId>
              </a:tblPr>
              <a:tblGrid>
                <a:gridCol w="347150"/>
                <a:gridCol w="342025"/>
                <a:gridCol w="379300"/>
                <a:gridCol w="379300"/>
              </a:tblGrid>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324" name="Google Shape;4324;p90"/>
          <p:cNvSpPr/>
          <p:nvPr/>
        </p:nvSpPr>
        <p:spPr>
          <a:xfrm>
            <a:off x="2003425" y="5257800"/>
            <a:ext cx="587375"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R</a:t>
            </a:r>
            <a:r>
              <a:rPr b="1" baseline="-25000" lang="en-US" sz="2000">
                <a:solidFill>
                  <a:srgbClr val="000000"/>
                </a:solidFill>
                <a:latin typeface="Times New Roman"/>
                <a:ea typeface="Times New Roman"/>
                <a:cs typeface="Times New Roman"/>
                <a:sym typeface="Times New Roman"/>
              </a:rPr>
              <a:t>21 </a:t>
            </a:r>
            <a:endParaRPr b="1" sz="2000">
              <a:solidFill>
                <a:schemeClr val="dk1"/>
              </a:solidFill>
              <a:latin typeface="Times New Roman"/>
              <a:ea typeface="Times New Roman"/>
              <a:cs typeface="Times New Roman"/>
              <a:sym typeface="Times New Roman"/>
            </a:endParaRPr>
          </a:p>
        </p:txBody>
      </p:sp>
      <p:sp>
        <p:nvSpPr>
          <p:cNvPr id="4325" name="Google Shape;4325;p90"/>
          <p:cNvSpPr/>
          <p:nvPr/>
        </p:nvSpPr>
        <p:spPr>
          <a:xfrm>
            <a:off x="990600" y="5181600"/>
            <a:ext cx="9144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2 </a:t>
            </a:r>
            <a:r>
              <a:rPr b="1" lang="en-US" sz="2800">
                <a:solidFill>
                  <a:srgbClr val="000000"/>
                </a:solidFill>
                <a:latin typeface="Times New Roman"/>
                <a:ea typeface="Times New Roman"/>
                <a:cs typeface="Times New Roman"/>
                <a:sym typeface="Times New Roman"/>
              </a:rPr>
              <a:t>=</a:t>
            </a:r>
            <a:endParaRPr b="1" sz="1000">
              <a:solidFill>
                <a:schemeClr val="dk1"/>
              </a:solidFill>
              <a:latin typeface="Times New Roman"/>
              <a:ea typeface="Times New Roman"/>
              <a:cs typeface="Times New Roman"/>
              <a:sym typeface="Times New Roman"/>
            </a:endParaRPr>
          </a:p>
        </p:txBody>
      </p:sp>
      <p:graphicFrame>
        <p:nvGraphicFramePr>
          <p:cNvPr id="4326" name="Google Shape;4326;p90"/>
          <p:cNvGraphicFramePr/>
          <p:nvPr/>
        </p:nvGraphicFramePr>
        <p:xfrm>
          <a:off x="4343400" y="5257800"/>
          <a:ext cx="3000000" cy="3000000"/>
        </p:xfrm>
        <a:graphic>
          <a:graphicData uri="http://schemas.openxmlformats.org/drawingml/2006/table">
            <a:tbl>
              <a:tblPr>
                <a:noFill/>
                <a:tableStyleId>{BBF7C6A8-D04B-43C7-BB7C-4FFE6163C3D0}</a:tableStyleId>
              </a:tblPr>
              <a:tblGrid>
                <a:gridCol w="614150"/>
                <a:gridCol w="605050"/>
              </a:tblGrid>
              <a:tr h="533400">
                <a:tc>
                  <a:txBody>
                    <a:bodyPr/>
                    <a:lstStyle/>
                    <a:p>
                      <a:pPr indent="0" lvl="0" marL="0" marR="0" rtl="0" algn="ctr">
                        <a:spcBef>
                          <a:spcPts val="0"/>
                        </a:spcBef>
                        <a:spcAft>
                          <a:spcPts val="0"/>
                        </a:spcAft>
                        <a:buNone/>
                      </a:pPr>
                      <a:r>
                        <a:rPr b="1" lang="en-US" sz="2200">
                          <a:solidFill>
                            <a:srgbClr val="FF6600"/>
                          </a:solidFill>
                          <a:latin typeface="Times New Roman"/>
                          <a:ea typeface="Times New Roman"/>
                          <a:cs typeface="Times New Roman"/>
                          <a:sym typeface="Times New Roman"/>
                        </a:rPr>
                        <a:t>30</a:t>
                      </a:r>
                      <a:endParaRPr b="1" sz="22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lang="en-US" sz="2200">
                          <a:solidFill>
                            <a:srgbClr val="FF6600"/>
                          </a:solidFill>
                          <a:latin typeface="Times New Roman"/>
                          <a:ea typeface="Times New Roman"/>
                          <a:cs typeface="Times New Roman"/>
                          <a:sym typeface="Times New Roman"/>
                        </a:rPr>
                        <a:t>4</a:t>
                      </a:r>
                      <a:endParaRPr b="1" sz="22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F2F2F2"/>
                    </a:solidFill>
                  </a:tcPr>
                </a:tc>
              </a:tr>
              <a:tr h="533400">
                <a:tc>
                  <a:txBody>
                    <a:bodyPr/>
                    <a:lstStyle/>
                    <a:p>
                      <a:pPr indent="0" lvl="0" marL="0" marR="0" rtl="0" algn="ctr">
                        <a:spcBef>
                          <a:spcPts val="0"/>
                        </a:spcBef>
                        <a:spcAft>
                          <a:spcPts val="0"/>
                        </a:spcAft>
                        <a:buNone/>
                      </a:pPr>
                      <a:r>
                        <a:rPr b="1" lang="en-US" sz="2200">
                          <a:solidFill>
                            <a:srgbClr val="FF6600"/>
                          </a:solidFill>
                          <a:latin typeface="Times New Roman"/>
                          <a:ea typeface="Times New Roman"/>
                          <a:cs typeface="Times New Roman"/>
                          <a:sym typeface="Times New Roman"/>
                        </a:rPr>
                        <a:t>33</a:t>
                      </a:r>
                      <a:endParaRPr b="1" sz="22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lang="en-US" sz="2200">
                          <a:solidFill>
                            <a:srgbClr val="FF6600"/>
                          </a:solidFill>
                          <a:latin typeface="Times New Roman"/>
                          <a:ea typeface="Times New Roman"/>
                          <a:cs typeface="Times New Roman"/>
                          <a:sym typeface="Times New Roman"/>
                        </a:rPr>
                        <a:t>37</a:t>
                      </a:r>
                      <a:endParaRPr b="1" sz="22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F2F2F2"/>
                    </a:solidFill>
                  </a:tcPr>
                </a:tc>
              </a:tr>
            </a:tbl>
          </a:graphicData>
        </a:graphic>
      </p:graphicFrame>
      <p:sp>
        <p:nvSpPr>
          <p:cNvPr id="4327" name="Google Shape;4327;p90"/>
          <p:cNvSpPr/>
          <p:nvPr/>
        </p:nvSpPr>
        <p:spPr>
          <a:xfrm>
            <a:off x="3505200" y="5421313"/>
            <a:ext cx="606425" cy="598487"/>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328" name="Google Shape;4328;p90"/>
          <p:cNvSpPr/>
          <p:nvPr/>
        </p:nvSpPr>
        <p:spPr>
          <a:xfrm>
            <a:off x="2765425" y="5257800"/>
            <a:ext cx="587375"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R</a:t>
            </a:r>
            <a:r>
              <a:rPr b="1" baseline="-25000" lang="en-US" sz="2000">
                <a:solidFill>
                  <a:srgbClr val="000000"/>
                </a:solidFill>
                <a:latin typeface="Times New Roman"/>
                <a:ea typeface="Times New Roman"/>
                <a:cs typeface="Times New Roman"/>
                <a:sym typeface="Times New Roman"/>
              </a:rPr>
              <a:t>22 </a:t>
            </a:r>
            <a:endParaRPr b="1" sz="2000">
              <a:solidFill>
                <a:schemeClr val="dk1"/>
              </a:solidFill>
              <a:latin typeface="Times New Roman"/>
              <a:ea typeface="Times New Roman"/>
              <a:cs typeface="Times New Roman"/>
              <a:sym typeface="Times New Roman"/>
            </a:endParaRPr>
          </a:p>
        </p:txBody>
      </p:sp>
      <p:sp>
        <p:nvSpPr>
          <p:cNvPr id="4329" name="Google Shape;4329;p90"/>
          <p:cNvSpPr/>
          <p:nvPr/>
        </p:nvSpPr>
        <p:spPr>
          <a:xfrm>
            <a:off x="2052638" y="5791200"/>
            <a:ext cx="587375"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R</a:t>
            </a:r>
            <a:r>
              <a:rPr b="1" baseline="-25000" lang="en-US" sz="2000">
                <a:solidFill>
                  <a:srgbClr val="000000"/>
                </a:solidFill>
                <a:latin typeface="Times New Roman"/>
                <a:ea typeface="Times New Roman"/>
                <a:cs typeface="Times New Roman"/>
                <a:sym typeface="Times New Roman"/>
              </a:rPr>
              <a:t>23 </a:t>
            </a:r>
            <a:endParaRPr b="1" sz="2000">
              <a:solidFill>
                <a:schemeClr val="dk1"/>
              </a:solidFill>
              <a:latin typeface="Times New Roman"/>
              <a:ea typeface="Times New Roman"/>
              <a:cs typeface="Times New Roman"/>
              <a:sym typeface="Times New Roman"/>
            </a:endParaRPr>
          </a:p>
        </p:txBody>
      </p:sp>
      <p:sp>
        <p:nvSpPr>
          <p:cNvPr id="4330" name="Google Shape;4330;p90"/>
          <p:cNvSpPr/>
          <p:nvPr/>
        </p:nvSpPr>
        <p:spPr>
          <a:xfrm>
            <a:off x="2819400" y="5791200"/>
            <a:ext cx="587375"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R</a:t>
            </a:r>
            <a:r>
              <a:rPr b="1" baseline="-25000" lang="en-US" sz="2000">
                <a:solidFill>
                  <a:srgbClr val="000000"/>
                </a:solidFill>
                <a:latin typeface="Times New Roman"/>
                <a:ea typeface="Times New Roman"/>
                <a:cs typeface="Times New Roman"/>
                <a:sym typeface="Times New Roman"/>
              </a:rPr>
              <a:t>24 </a:t>
            </a:r>
            <a:endParaRPr b="1" sz="2000">
              <a:solidFill>
                <a:schemeClr val="dk1"/>
              </a:solidFill>
              <a:latin typeface="Times New Roman"/>
              <a:ea typeface="Times New Roman"/>
              <a:cs typeface="Times New Roman"/>
              <a:sym typeface="Times New Roman"/>
            </a:endParaRPr>
          </a:p>
        </p:txBody>
      </p:sp>
      <p:graphicFrame>
        <p:nvGraphicFramePr>
          <p:cNvPr id="4331" name="Google Shape;4331;p90"/>
          <p:cNvGraphicFramePr/>
          <p:nvPr/>
        </p:nvGraphicFramePr>
        <p:xfrm>
          <a:off x="6781800" y="4572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58</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graphicFrame>
        <p:nvGraphicFramePr>
          <p:cNvPr id="4332" name="Google Shape;4332;p90"/>
          <p:cNvGraphicFramePr/>
          <p:nvPr/>
        </p:nvGraphicFramePr>
        <p:xfrm>
          <a:off x="4648200" y="579438"/>
          <a:ext cx="3000000" cy="3000000"/>
        </p:xfrm>
        <a:graphic>
          <a:graphicData uri="http://schemas.openxmlformats.org/drawingml/2006/table">
            <a:tbl>
              <a:tblPr>
                <a:noFill/>
                <a:tableStyleId>{BBF7C6A8-D04B-43C7-BB7C-4FFE6163C3D0}</a:tableStyleId>
              </a:tblPr>
              <a:tblGrid>
                <a:gridCol w="347150"/>
                <a:gridCol w="342025"/>
                <a:gridCol w="379300"/>
                <a:gridCol w="379300"/>
              </a:tblGrid>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333" name="Google Shape;4333;p90"/>
          <p:cNvSpPr/>
          <p:nvPr/>
        </p:nvSpPr>
        <p:spPr>
          <a:xfrm>
            <a:off x="6175375" y="773113"/>
            <a:ext cx="606425" cy="598487"/>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334" name="Google Shape;4334;p90"/>
          <p:cNvSpPr/>
          <p:nvPr/>
        </p:nvSpPr>
        <p:spPr>
          <a:xfrm>
            <a:off x="5410200" y="506413"/>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2 </a:t>
            </a:r>
            <a:endParaRPr b="1" sz="1000">
              <a:solidFill>
                <a:schemeClr val="dk1"/>
              </a:solidFill>
              <a:latin typeface="Times New Roman"/>
              <a:ea typeface="Times New Roman"/>
              <a:cs typeface="Times New Roman"/>
              <a:sym typeface="Times New Roman"/>
            </a:endParaRPr>
          </a:p>
        </p:txBody>
      </p:sp>
      <p:sp>
        <p:nvSpPr>
          <p:cNvPr id="4335" name="Google Shape;4335;p90"/>
          <p:cNvSpPr/>
          <p:nvPr/>
        </p:nvSpPr>
        <p:spPr>
          <a:xfrm>
            <a:off x="5424488" y="1066800"/>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4 </a:t>
            </a:r>
            <a:endParaRPr b="1" sz="1000">
              <a:solidFill>
                <a:schemeClr val="dk1"/>
              </a:solidFill>
              <a:latin typeface="Times New Roman"/>
              <a:ea typeface="Times New Roman"/>
              <a:cs typeface="Times New Roman"/>
              <a:sym typeface="Times New Roman"/>
            </a:endParaRPr>
          </a:p>
        </p:txBody>
      </p:sp>
      <p:sp>
        <p:nvSpPr>
          <p:cNvPr id="4336" name="Google Shape;4336;p90"/>
          <p:cNvSpPr/>
          <p:nvPr/>
        </p:nvSpPr>
        <p:spPr>
          <a:xfrm>
            <a:off x="4670425" y="107632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3</a:t>
            </a:r>
            <a:endParaRPr b="1" sz="1000">
              <a:solidFill>
                <a:schemeClr val="dk1"/>
              </a:solidFill>
              <a:latin typeface="Times New Roman"/>
              <a:ea typeface="Times New Roman"/>
              <a:cs typeface="Times New Roman"/>
              <a:sym typeface="Times New Roman"/>
            </a:endParaRPr>
          </a:p>
        </p:txBody>
      </p:sp>
      <p:sp>
        <p:nvSpPr>
          <p:cNvPr id="4337" name="Google Shape;4337;p90"/>
          <p:cNvSpPr/>
          <p:nvPr/>
        </p:nvSpPr>
        <p:spPr>
          <a:xfrm>
            <a:off x="4689475" y="604838"/>
            <a:ext cx="595313" cy="523875"/>
          </a:xfrm>
          <a:prstGeom prst="rect">
            <a:avLst/>
          </a:prstGeom>
          <a:solidFill>
            <a:srgbClr val="FFFF0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 </a:t>
            </a:r>
            <a:endParaRPr b="1" sz="1000">
              <a:solidFill>
                <a:schemeClr val="dk1"/>
              </a:solidFill>
              <a:latin typeface="Times New Roman"/>
              <a:ea typeface="Times New Roman"/>
              <a:cs typeface="Times New Roman"/>
              <a:sym typeface="Times New Roman"/>
            </a:endParaRPr>
          </a:p>
        </p:txBody>
      </p:sp>
      <p:graphicFrame>
        <p:nvGraphicFramePr>
          <p:cNvPr id="4338" name="Google Shape;4338;p90"/>
          <p:cNvGraphicFramePr/>
          <p:nvPr/>
        </p:nvGraphicFramePr>
        <p:xfrm>
          <a:off x="6781800" y="28194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F2F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F2FF"/>
                    </a:solidFill>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solidFill>
                      <a:srgbClr val="D1F2F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solidFill>
                      <a:srgbClr val="D1F2FF"/>
                    </a:solidFill>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58</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graphicFrame>
        <p:nvGraphicFramePr>
          <p:cNvPr id="4339" name="Google Shape;4339;p90"/>
          <p:cNvGraphicFramePr/>
          <p:nvPr/>
        </p:nvGraphicFramePr>
        <p:xfrm>
          <a:off x="4572000" y="2941638"/>
          <a:ext cx="3000000" cy="3000000"/>
        </p:xfrm>
        <a:graphic>
          <a:graphicData uri="http://schemas.openxmlformats.org/drawingml/2006/table">
            <a:tbl>
              <a:tblPr>
                <a:noFill/>
                <a:tableStyleId>{BBF7C6A8-D04B-43C7-BB7C-4FFE6163C3D0}</a:tableStyleId>
              </a:tblPr>
              <a:tblGrid>
                <a:gridCol w="347150"/>
                <a:gridCol w="342025"/>
                <a:gridCol w="379300"/>
                <a:gridCol w="379300"/>
              </a:tblGrid>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340" name="Google Shape;4340;p90"/>
          <p:cNvSpPr/>
          <p:nvPr/>
        </p:nvSpPr>
        <p:spPr>
          <a:xfrm>
            <a:off x="5334000" y="2981325"/>
            <a:ext cx="609600" cy="523875"/>
          </a:xfrm>
          <a:prstGeom prst="rect">
            <a:avLst/>
          </a:prstGeom>
          <a:solidFill>
            <a:srgbClr val="D1F2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2 </a:t>
            </a:r>
            <a:endParaRPr b="1" sz="1000">
              <a:solidFill>
                <a:schemeClr val="dk1"/>
              </a:solidFill>
              <a:latin typeface="Times New Roman"/>
              <a:ea typeface="Times New Roman"/>
              <a:cs typeface="Times New Roman"/>
              <a:sym typeface="Times New Roman"/>
            </a:endParaRPr>
          </a:p>
        </p:txBody>
      </p:sp>
      <p:sp>
        <p:nvSpPr>
          <p:cNvPr id="4341" name="Google Shape;4341;p90"/>
          <p:cNvSpPr/>
          <p:nvPr/>
        </p:nvSpPr>
        <p:spPr>
          <a:xfrm>
            <a:off x="5383213" y="343852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4 </a:t>
            </a:r>
            <a:endParaRPr b="1" sz="1000">
              <a:solidFill>
                <a:schemeClr val="dk1"/>
              </a:solidFill>
              <a:latin typeface="Times New Roman"/>
              <a:ea typeface="Times New Roman"/>
              <a:cs typeface="Times New Roman"/>
              <a:sym typeface="Times New Roman"/>
            </a:endParaRPr>
          </a:p>
        </p:txBody>
      </p:sp>
      <p:sp>
        <p:nvSpPr>
          <p:cNvPr id="4342" name="Google Shape;4342;p90"/>
          <p:cNvSpPr/>
          <p:nvPr/>
        </p:nvSpPr>
        <p:spPr>
          <a:xfrm>
            <a:off x="4724400" y="351472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3</a:t>
            </a:r>
            <a:endParaRPr b="1" sz="1000">
              <a:solidFill>
                <a:schemeClr val="dk1"/>
              </a:solidFill>
              <a:latin typeface="Times New Roman"/>
              <a:ea typeface="Times New Roman"/>
              <a:cs typeface="Times New Roman"/>
              <a:sym typeface="Times New Roman"/>
            </a:endParaRPr>
          </a:p>
        </p:txBody>
      </p:sp>
      <p:sp>
        <p:nvSpPr>
          <p:cNvPr id="4343" name="Google Shape;4343;p90"/>
          <p:cNvSpPr/>
          <p:nvPr/>
        </p:nvSpPr>
        <p:spPr>
          <a:xfrm>
            <a:off x="4648200" y="2971800"/>
            <a:ext cx="595313" cy="523875"/>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 </a:t>
            </a:r>
            <a:endParaRPr b="1" sz="1000">
              <a:solidFill>
                <a:schemeClr val="dk1"/>
              </a:solidFill>
              <a:latin typeface="Times New Roman"/>
              <a:ea typeface="Times New Roman"/>
              <a:cs typeface="Times New Roman"/>
              <a:sym typeface="Times New Roman"/>
            </a:endParaRPr>
          </a:p>
        </p:txBody>
      </p:sp>
      <p:sp>
        <p:nvSpPr>
          <p:cNvPr id="4344" name="Google Shape;4344;p90"/>
          <p:cNvSpPr/>
          <p:nvPr/>
        </p:nvSpPr>
        <p:spPr>
          <a:xfrm>
            <a:off x="6096000" y="3287713"/>
            <a:ext cx="606425" cy="598487"/>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345" name="Google Shape;4345;p90"/>
          <p:cNvSpPr/>
          <p:nvPr/>
        </p:nvSpPr>
        <p:spPr>
          <a:xfrm flipH="1" rot="10800000">
            <a:off x="4027488" y="23813"/>
            <a:ext cx="665162" cy="4319587"/>
          </a:xfrm>
          <a:prstGeom prst="curvedRightArrow">
            <a:avLst>
              <a:gd fmla="val 25000" name="adj1"/>
              <a:gd fmla="val 24733" name="adj2"/>
              <a:gd fmla="val 21867" name="adj3"/>
            </a:avLst>
          </a:prstGeom>
          <a:solidFill>
            <a:srgbClr val="800000"/>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5"/>
                                        </p:tgtEl>
                                        <p:attrNameLst>
                                          <p:attrName>style.visibility</p:attrName>
                                        </p:attrNameLst>
                                      </p:cBhvr>
                                      <p:to>
                                        <p:strVal val="visible"/>
                                      </p:to>
                                    </p:set>
                                    <p:animEffect filter="fade" transition="in">
                                      <p:cBhvr>
                                        <p:cTn dur="500"/>
                                        <p:tgtEl>
                                          <p:spTgt spid="43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6"/>
                                        </p:tgtEl>
                                        <p:attrNameLst>
                                          <p:attrName>style.visibility</p:attrName>
                                        </p:attrNameLst>
                                      </p:cBhvr>
                                      <p:to>
                                        <p:strVal val="visible"/>
                                      </p:to>
                                    </p:set>
                                    <p:animEffect filter="fade" transition="in">
                                      <p:cBhvr>
                                        <p:cTn dur="500"/>
                                        <p:tgtEl>
                                          <p:spTgt spid="43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3"/>
                                        </p:tgtEl>
                                        <p:attrNameLst>
                                          <p:attrName>style.visibility</p:attrName>
                                        </p:attrNameLst>
                                      </p:cBhvr>
                                      <p:to>
                                        <p:strVal val="visible"/>
                                      </p:to>
                                    </p:set>
                                    <p:animEffect filter="fade" transition="in">
                                      <p:cBhvr>
                                        <p:cTn dur="500"/>
                                        <p:tgtEl>
                                          <p:spTgt spid="43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4"/>
                                        </p:tgtEl>
                                        <p:attrNameLst>
                                          <p:attrName>style.visibility</p:attrName>
                                        </p:attrNameLst>
                                      </p:cBhvr>
                                      <p:to>
                                        <p:strVal val="visible"/>
                                      </p:to>
                                    </p:set>
                                    <p:animEffect filter="fade" transition="in">
                                      <p:cBhvr>
                                        <p:cTn dur="500"/>
                                        <p:tgtEl>
                                          <p:spTgt spid="43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7"/>
                                        </p:tgtEl>
                                        <p:attrNameLst>
                                          <p:attrName>style.visibility</p:attrName>
                                        </p:attrNameLst>
                                      </p:cBhvr>
                                      <p:to>
                                        <p:strVal val="visible"/>
                                      </p:to>
                                    </p:set>
                                    <p:animEffect filter="fade" transition="in">
                                      <p:cBhvr>
                                        <p:cTn dur="500"/>
                                        <p:tgtEl>
                                          <p:spTgt spid="43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38"/>
                                        </p:tgtEl>
                                        <p:attrNameLst>
                                          <p:attrName>style.visibility</p:attrName>
                                        </p:attrNameLst>
                                      </p:cBhvr>
                                      <p:to>
                                        <p:strVal val="visible"/>
                                      </p:to>
                                    </p:set>
                                    <p:animEffect filter="fade" transition="in">
                                      <p:cBhvr>
                                        <p:cTn dur="500"/>
                                        <p:tgtEl>
                                          <p:spTgt spid="4338"/>
                                        </p:tgtEl>
                                      </p:cBhvr>
                                    </p:animEffect>
                                  </p:childTnLst>
                                </p:cTn>
                              </p:par>
                              <p:par>
                                <p:cTn fill="hold" nodeType="withEffect" presetClass="entr" presetID="10" presetSubtype="0">
                                  <p:stCondLst>
                                    <p:cond delay="0"/>
                                  </p:stCondLst>
                                  <p:childTnLst>
                                    <p:set>
                                      <p:cBhvr>
                                        <p:cTn dur="1" fill="hold">
                                          <p:stCondLst>
                                            <p:cond delay="0"/>
                                          </p:stCondLst>
                                        </p:cTn>
                                        <p:tgtEl>
                                          <p:spTgt spid="4339"/>
                                        </p:tgtEl>
                                        <p:attrNameLst>
                                          <p:attrName>style.visibility</p:attrName>
                                        </p:attrNameLst>
                                      </p:cBhvr>
                                      <p:to>
                                        <p:strVal val="visible"/>
                                      </p:to>
                                    </p:set>
                                    <p:animEffect filter="fade" transition="in">
                                      <p:cBhvr>
                                        <p:cTn dur="500"/>
                                        <p:tgtEl>
                                          <p:spTgt spid="4339"/>
                                        </p:tgtEl>
                                      </p:cBhvr>
                                    </p:animEffect>
                                  </p:childTnLst>
                                </p:cTn>
                              </p:par>
                              <p:par>
                                <p:cTn fill="hold" nodeType="withEffect" presetClass="entr" presetID="10" presetSubtype="0">
                                  <p:stCondLst>
                                    <p:cond delay="0"/>
                                  </p:stCondLst>
                                  <p:childTnLst>
                                    <p:set>
                                      <p:cBhvr>
                                        <p:cTn dur="1" fill="hold">
                                          <p:stCondLst>
                                            <p:cond delay="0"/>
                                          </p:stCondLst>
                                        </p:cTn>
                                        <p:tgtEl>
                                          <p:spTgt spid="4340"/>
                                        </p:tgtEl>
                                        <p:attrNameLst>
                                          <p:attrName>style.visibility</p:attrName>
                                        </p:attrNameLst>
                                      </p:cBhvr>
                                      <p:to>
                                        <p:strVal val="visible"/>
                                      </p:to>
                                    </p:set>
                                    <p:animEffect filter="fade" transition="in">
                                      <p:cBhvr>
                                        <p:cTn dur="500"/>
                                        <p:tgtEl>
                                          <p:spTgt spid="4340"/>
                                        </p:tgtEl>
                                      </p:cBhvr>
                                    </p:animEffect>
                                  </p:childTnLst>
                                </p:cTn>
                              </p:par>
                              <p:par>
                                <p:cTn fill="hold" nodeType="withEffect" presetClass="entr" presetID="10" presetSubtype="0">
                                  <p:stCondLst>
                                    <p:cond delay="0"/>
                                  </p:stCondLst>
                                  <p:childTnLst>
                                    <p:set>
                                      <p:cBhvr>
                                        <p:cTn dur="1" fill="hold">
                                          <p:stCondLst>
                                            <p:cond delay="0"/>
                                          </p:stCondLst>
                                        </p:cTn>
                                        <p:tgtEl>
                                          <p:spTgt spid="4341"/>
                                        </p:tgtEl>
                                        <p:attrNameLst>
                                          <p:attrName>style.visibility</p:attrName>
                                        </p:attrNameLst>
                                      </p:cBhvr>
                                      <p:to>
                                        <p:strVal val="visible"/>
                                      </p:to>
                                    </p:set>
                                    <p:animEffect filter="fade" transition="in">
                                      <p:cBhvr>
                                        <p:cTn dur="500"/>
                                        <p:tgtEl>
                                          <p:spTgt spid="4341"/>
                                        </p:tgtEl>
                                      </p:cBhvr>
                                    </p:animEffect>
                                  </p:childTnLst>
                                </p:cTn>
                              </p:par>
                              <p:par>
                                <p:cTn fill="hold" nodeType="withEffect" presetClass="entr" presetID="10" presetSubtype="0">
                                  <p:stCondLst>
                                    <p:cond delay="0"/>
                                  </p:stCondLst>
                                  <p:childTnLst>
                                    <p:set>
                                      <p:cBhvr>
                                        <p:cTn dur="1" fill="hold">
                                          <p:stCondLst>
                                            <p:cond delay="0"/>
                                          </p:stCondLst>
                                        </p:cTn>
                                        <p:tgtEl>
                                          <p:spTgt spid="4342"/>
                                        </p:tgtEl>
                                        <p:attrNameLst>
                                          <p:attrName>style.visibility</p:attrName>
                                        </p:attrNameLst>
                                      </p:cBhvr>
                                      <p:to>
                                        <p:strVal val="visible"/>
                                      </p:to>
                                    </p:set>
                                    <p:animEffect filter="fade" transition="in">
                                      <p:cBhvr>
                                        <p:cTn dur="500"/>
                                        <p:tgtEl>
                                          <p:spTgt spid="4342"/>
                                        </p:tgtEl>
                                      </p:cBhvr>
                                    </p:animEffect>
                                  </p:childTnLst>
                                </p:cTn>
                              </p:par>
                              <p:par>
                                <p:cTn fill="hold" nodeType="withEffect" presetClass="entr" presetID="10" presetSubtype="0">
                                  <p:stCondLst>
                                    <p:cond delay="0"/>
                                  </p:stCondLst>
                                  <p:childTnLst>
                                    <p:set>
                                      <p:cBhvr>
                                        <p:cTn dur="1" fill="hold">
                                          <p:stCondLst>
                                            <p:cond delay="0"/>
                                          </p:stCondLst>
                                        </p:cTn>
                                        <p:tgtEl>
                                          <p:spTgt spid="4343"/>
                                        </p:tgtEl>
                                        <p:attrNameLst>
                                          <p:attrName>style.visibility</p:attrName>
                                        </p:attrNameLst>
                                      </p:cBhvr>
                                      <p:to>
                                        <p:strVal val="visible"/>
                                      </p:to>
                                    </p:set>
                                    <p:animEffect filter="fade" transition="in">
                                      <p:cBhvr>
                                        <p:cTn dur="500"/>
                                        <p:tgtEl>
                                          <p:spTgt spid="4343"/>
                                        </p:tgtEl>
                                      </p:cBhvr>
                                    </p:animEffect>
                                  </p:childTnLst>
                                </p:cTn>
                              </p:par>
                              <p:par>
                                <p:cTn fill="hold" nodeType="withEffect" presetClass="entr" presetID="10" presetSubtype="0">
                                  <p:stCondLst>
                                    <p:cond delay="0"/>
                                  </p:stCondLst>
                                  <p:childTnLst>
                                    <p:set>
                                      <p:cBhvr>
                                        <p:cTn dur="1" fill="hold">
                                          <p:stCondLst>
                                            <p:cond delay="0"/>
                                          </p:stCondLst>
                                        </p:cTn>
                                        <p:tgtEl>
                                          <p:spTgt spid="4344"/>
                                        </p:tgtEl>
                                        <p:attrNameLst>
                                          <p:attrName>style.visibility</p:attrName>
                                        </p:attrNameLst>
                                      </p:cBhvr>
                                      <p:to>
                                        <p:strVal val="visible"/>
                                      </p:to>
                                    </p:set>
                                    <p:animEffect filter="fade" transition="in">
                                      <p:cBhvr>
                                        <p:cTn dur="500"/>
                                        <p:tgtEl>
                                          <p:spTgt spid="43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20"/>
                                        </p:tgtEl>
                                        <p:attrNameLst>
                                          <p:attrName>style.visibility</p:attrName>
                                        </p:attrNameLst>
                                      </p:cBhvr>
                                      <p:to>
                                        <p:strVal val="visible"/>
                                      </p:to>
                                    </p:set>
                                    <p:animEffect filter="fade" transition="in">
                                      <p:cBhvr>
                                        <p:cTn dur="500"/>
                                        <p:tgtEl>
                                          <p:spTgt spid="43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21"/>
                                        </p:tgtEl>
                                        <p:attrNameLst>
                                          <p:attrName>style.visibility</p:attrName>
                                        </p:attrNameLst>
                                      </p:cBhvr>
                                      <p:to>
                                        <p:strVal val="visible"/>
                                      </p:to>
                                    </p:set>
                                    <p:animEffect filter="fade" transition="in">
                                      <p:cBhvr>
                                        <p:cTn dur="500"/>
                                        <p:tgtEl>
                                          <p:spTgt spid="43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8"/>
                                        </p:tgtEl>
                                        <p:attrNameLst>
                                          <p:attrName>style.visibility</p:attrName>
                                        </p:attrNameLst>
                                      </p:cBhvr>
                                      <p:to>
                                        <p:strVal val="visible"/>
                                      </p:to>
                                    </p:set>
                                    <p:animEffect filter="fade" transition="in">
                                      <p:cBhvr>
                                        <p:cTn dur="500"/>
                                        <p:tgtEl>
                                          <p:spTgt spid="43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9"/>
                                        </p:tgtEl>
                                        <p:attrNameLst>
                                          <p:attrName>style.visibility</p:attrName>
                                        </p:attrNameLst>
                                      </p:cBhvr>
                                      <p:to>
                                        <p:strVal val="visible"/>
                                      </p:to>
                                    </p:set>
                                    <p:animEffect filter="fade" transition="in">
                                      <p:cBhvr>
                                        <p:cTn dur="500"/>
                                        <p:tgtEl>
                                          <p:spTgt spid="43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22"/>
                                        </p:tgtEl>
                                        <p:attrNameLst>
                                          <p:attrName>style.visibility</p:attrName>
                                        </p:attrNameLst>
                                      </p:cBhvr>
                                      <p:to>
                                        <p:strVal val="visible"/>
                                      </p:to>
                                    </p:set>
                                    <p:animEffect filter="fade" transition="in">
                                      <p:cBhvr>
                                        <p:cTn dur="500"/>
                                        <p:tgtEl>
                                          <p:spTgt spid="43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23"/>
                                        </p:tgtEl>
                                        <p:attrNameLst>
                                          <p:attrName>style.visibility</p:attrName>
                                        </p:attrNameLst>
                                      </p:cBhvr>
                                      <p:to>
                                        <p:strVal val="visible"/>
                                      </p:to>
                                    </p:set>
                                    <p:animEffect filter="fade" transition="in">
                                      <p:cBhvr>
                                        <p:cTn dur="500"/>
                                        <p:tgtEl>
                                          <p:spTgt spid="4323"/>
                                        </p:tgtEl>
                                      </p:cBhvr>
                                    </p:animEffect>
                                  </p:childTnLst>
                                </p:cTn>
                              </p:par>
                              <p:par>
                                <p:cTn fill="hold" nodeType="withEffect" presetClass="entr" presetID="10" presetSubtype="0">
                                  <p:stCondLst>
                                    <p:cond delay="0"/>
                                  </p:stCondLst>
                                  <p:childTnLst>
                                    <p:set>
                                      <p:cBhvr>
                                        <p:cTn dur="1" fill="hold">
                                          <p:stCondLst>
                                            <p:cond delay="0"/>
                                          </p:stCondLst>
                                        </p:cTn>
                                        <p:tgtEl>
                                          <p:spTgt spid="4324"/>
                                        </p:tgtEl>
                                        <p:attrNameLst>
                                          <p:attrName>style.visibility</p:attrName>
                                        </p:attrNameLst>
                                      </p:cBhvr>
                                      <p:to>
                                        <p:strVal val="visible"/>
                                      </p:to>
                                    </p:set>
                                    <p:animEffect filter="fade" transition="in">
                                      <p:cBhvr>
                                        <p:cTn dur="500"/>
                                        <p:tgtEl>
                                          <p:spTgt spid="4324"/>
                                        </p:tgtEl>
                                      </p:cBhvr>
                                    </p:animEffect>
                                  </p:childTnLst>
                                </p:cTn>
                              </p:par>
                              <p:par>
                                <p:cTn fill="hold" nodeType="withEffect" presetClass="entr" presetID="10" presetSubtype="0">
                                  <p:stCondLst>
                                    <p:cond delay="0"/>
                                  </p:stCondLst>
                                  <p:childTnLst>
                                    <p:set>
                                      <p:cBhvr>
                                        <p:cTn dur="1" fill="hold">
                                          <p:stCondLst>
                                            <p:cond delay="0"/>
                                          </p:stCondLst>
                                        </p:cTn>
                                        <p:tgtEl>
                                          <p:spTgt spid="4325"/>
                                        </p:tgtEl>
                                        <p:attrNameLst>
                                          <p:attrName>style.visibility</p:attrName>
                                        </p:attrNameLst>
                                      </p:cBhvr>
                                      <p:to>
                                        <p:strVal val="visible"/>
                                      </p:to>
                                    </p:set>
                                    <p:animEffect filter="fade" transition="in">
                                      <p:cBhvr>
                                        <p:cTn dur="500"/>
                                        <p:tgtEl>
                                          <p:spTgt spid="4325"/>
                                        </p:tgtEl>
                                      </p:cBhvr>
                                    </p:animEffect>
                                  </p:childTnLst>
                                </p:cTn>
                              </p:par>
                              <p:par>
                                <p:cTn fill="hold" nodeType="withEffect" presetClass="entr" presetID="10" presetSubtype="0">
                                  <p:stCondLst>
                                    <p:cond delay="0"/>
                                  </p:stCondLst>
                                  <p:childTnLst>
                                    <p:set>
                                      <p:cBhvr>
                                        <p:cTn dur="1" fill="hold">
                                          <p:stCondLst>
                                            <p:cond delay="0"/>
                                          </p:stCondLst>
                                        </p:cTn>
                                        <p:tgtEl>
                                          <p:spTgt spid="4326"/>
                                        </p:tgtEl>
                                        <p:attrNameLst>
                                          <p:attrName>style.visibility</p:attrName>
                                        </p:attrNameLst>
                                      </p:cBhvr>
                                      <p:to>
                                        <p:strVal val="visible"/>
                                      </p:to>
                                    </p:set>
                                    <p:animEffect filter="fade" transition="in">
                                      <p:cBhvr>
                                        <p:cTn dur="500"/>
                                        <p:tgtEl>
                                          <p:spTgt spid="4326"/>
                                        </p:tgtEl>
                                      </p:cBhvr>
                                    </p:animEffect>
                                  </p:childTnLst>
                                </p:cTn>
                              </p:par>
                              <p:par>
                                <p:cTn fill="hold" nodeType="withEffect" presetClass="entr" presetID="10" presetSubtype="0">
                                  <p:stCondLst>
                                    <p:cond delay="0"/>
                                  </p:stCondLst>
                                  <p:childTnLst>
                                    <p:set>
                                      <p:cBhvr>
                                        <p:cTn dur="1" fill="hold">
                                          <p:stCondLst>
                                            <p:cond delay="0"/>
                                          </p:stCondLst>
                                        </p:cTn>
                                        <p:tgtEl>
                                          <p:spTgt spid="4327"/>
                                        </p:tgtEl>
                                        <p:attrNameLst>
                                          <p:attrName>style.visibility</p:attrName>
                                        </p:attrNameLst>
                                      </p:cBhvr>
                                      <p:to>
                                        <p:strVal val="visible"/>
                                      </p:to>
                                    </p:set>
                                    <p:animEffect filter="fade" transition="in">
                                      <p:cBhvr>
                                        <p:cTn dur="500"/>
                                        <p:tgtEl>
                                          <p:spTgt spid="4327"/>
                                        </p:tgtEl>
                                      </p:cBhvr>
                                    </p:animEffect>
                                  </p:childTnLst>
                                </p:cTn>
                              </p:par>
                              <p:par>
                                <p:cTn fill="hold" nodeType="withEffect" presetClass="entr" presetID="10" presetSubtype="0">
                                  <p:stCondLst>
                                    <p:cond delay="0"/>
                                  </p:stCondLst>
                                  <p:childTnLst>
                                    <p:set>
                                      <p:cBhvr>
                                        <p:cTn dur="1" fill="hold">
                                          <p:stCondLst>
                                            <p:cond delay="0"/>
                                          </p:stCondLst>
                                        </p:cTn>
                                        <p:tgtEl>
                                          <p:spTgt spid="4328"/>
                                        </p:tgtEl>
                                        <p:attrNameLst>
                                          <p:attrName>style.visibility</p:attrName>
                                        </p:attrNameLst>
                                      </p:cBhvr>
                                      <p:to>
                                        <p:strVal val="visible"/>
                                      </p:to>
                                    </p:set>
                                    <p:animEffect filter="fade" transition="in">
                                      <p:cBhvr>
                                        <p:cTn dur="500"/>
                                        <p:tgtEl>
                                          <p:spTgt spid="4328"/>
                                        </p:tgtEl>
                                      </p:cBhvr>
                                    </p:animEffect>
                                  </p:childTnLst>
                                </p:cTn>
                              </p:par>
                              <p:par>
                                <p:cTn fill="hold" nodeType="withEffect" presetClass="entr" presetID="10" presetSubtype="0">
                                  <p:stCondLst>
                                    <p:cond delay="0"/>
                                  </p:stCondLst>
                                  <p:childTnLst>
                                    <p:set>
                                      <p:cBhvr>
                                        <p:cTn dur="1" fill="hold">
                                          <p:stCondLst>
                                            <p:cond delay="0"/>
                                          </p:stCondLst>
                                        </p:cTn>
                                        <p:tgtEl>
                                          <p:spTgt spid="4329"/>
                                        </p:tgtEl>
                                        <p:attrNameLst>
                                          <p:attrName>style.visibility</p:attrName>
                                        </p:attrNameLst>
                                      </p:cBhvr>
                                      <p:to>
                                        <p:strVal val="visible"/>
                                      </p:to>
                                    </p:set>
                                    <p:animEffect filter="fade" transition="in">
                                      <p:cBhvr>
                                        <p:cTn dur="500"/>
                                        <p:tgtEl>
                                          <p:spTgt spid="4329"/>
                                        </p:tgtEl>
                                      </p:cBhvr>
                                    </p:animEffect>
                                  </p:childTnLst>
                                </p:cTn>
                              </p:par>
                              <p:par>
                                <p:cTn fill="hold" nodeType="withEffect" presetClass="entr" presetID="10" presetSubtype="0">
                                  <p:stCondLst>
                                    <p:cond delay="0"/>
                                  </p:stCondLst>
                                  <p:childTnLst>
                                    <p:set>
                                      <p:cBhvr>
                                        <p:cTn dur="1" fill="hold">
                                          <p:stCondLst>
                                            <p:cond delay="0"/>
                                          </p:stCondLst>
                                        </p:cTn>
                                        <p:tgtEl>
                                          <p:spTgt spid="4330"/>
                                        </p:tgtEl>
                                        <p:attrNameLst>
                                          <p:attrName>style.visibility</p:attrName>
                                        </p:attrNameLst>
                                      </p:cBhvr>
                                      <p:to>
                                        <p:strVal val="visible"/>
                                      </p:to>
                                    </p:set>
                                    <p:animEffect filter="fade" transition="in">
                                      <p:cBhvr>
                                        <p:cTn dur="500"/>
                                        <p:tgtEl>
                                          <p:spTgt spid="43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9" name="Shape 4349"/>
        <p:cNvGrpSpPr/>
        <p:nvPr/>
      </p:nvGrpSpPr>
      <p:grpSpPr>
        <a:xfrm>
          <a:off x="0" y="0"/>
          <a:ext cx="0" cy="0"/>
          <a:chOff x="0" y="0"/>
          <a:chExt cx="0" cy="0"/>
        </a:xfrm>
      </p:grpSpPr>
      <p:sp>
        <p:nvSpPr>
          <p:cNvPr id="4350" name="Google Shape;4350;p91"/>
          <p:cNvSpPr/>
          <p:nvPr/>
        </p:nvSpPr>
        <p:spPr>
          <a:xfrm>
            <a:off x="152400" y="152400"/>
            <a:ext cx="3657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C00000"/>
                </a:solidFill>
                <a:latin typeface="Book Antiqua"/>
                <a:ea typeface="Book Antiqua"/>
                <a:cs typeface="Book Antiqua"/>
                <a:sym typeface="Book Antiqua"/>
              </a:rPr>
              <a:t>(4) For Region R3</a:t>
            </a:r>
            <a:endParaRPr b="1" sz="2800">
              <a:solidFill>
                <a:schemeClr val="dk1"/>
              </a:solidFill>
              <a:latin typeface="Times New Roman"/>
              <a:ea typeface="Times New Roman"/>
              <a:cs typeface="Times New Roman"/>
              <a:sym typeface="Times New Roman"/>
            </a:endParaRPr>
          </a:p>
        </p:txBody>
      </p:sp>
      <p:sp>
        <p:nvSpPr>
          <p:cNvPr id="4351" name="Google Shape;4351;p91"/>
          <p:cNvSpPr txBox="1"/>
          <p:nvPr/>
        </p:nvSpPr>
        <p:spPr>
          <a:xfrm>
            <a:off x="604838" y="1401763"/>
            <a:ext cx="2971800" cy="381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Imax  =  5</a:t>
            </a:r>
            <a:endParaRPr/>
          </a:p>
        </p:txBody>
      </p:sp>
      <p:sp>
        <p:nvSpPr>
          <p:cNvPr id="4352" name="Google Shape;4352;p91"/>
          <p:cNvSpPr txBox="1"/>
          <p:nvPr/>
        </p:nvSpPr>
        <p:spPr>
          <a:xfrm>
            <a:off x="604838" y="1858963"/>
            <a:ext cx="3505200" cy="42703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Predicate (R) = </a:t>
            </a:r>
            <a:r>
              <a:rPr b="1" lang="en-US" sz="2800">
                <a:solidFill>
                  <a:schemeClr val="dk1"/>
                </a:solidFill>
                <a:latin typeface="Calibri"/>
                <a:ea typeface="Calibri"/>
                <a:cs typeface="Calibri"/>
                <a:sym typeface="Calibri"/>
              </a:rPr>
              <a:t>FALSE</a:t>
            </a:r>
            <a:endParaRPr/>
          </a:p>
        </p:txBody>
      </p:sp>
      <p:sp>
        <p:nvSpPr>
          <p:cNvPr id="4353" name="Google Shape;4353;p91"/>
          <p:cNvSpPr txBox="1"/>
          <p:nvPr/>
        </p:nvSpPr>
        <p:spPr>
          <a:xfrm>
            <a:off x="604838" y="868363"/>
            <a:ext cx="19812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55 </a:t>
            </a:r>
            <a:endParaRPr/>
          </a:p>
        </p:txBody>
      </p:sp>
      <p:sp>
        <p:nvSpPr>
          <p:cNvPr id="4354" name="Google Shape;4354;p91"/>
          <p:cNvSpPr txBox="1"/>
          <p:nvPr/>
        </p:nvSpPr>
        <p:spPr>
          <a:xfrm>
            <a:off x="2362200" y="868363"/>
            <a:ext cx="1757363"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Imin = 50  </a:t>
            </a:r>
            <a:endParaRPr/>
          </a:p>
        </p:txBody>
      </p:sp>
      <p:graphicFrame>
        <p:nvGraphicFramePr>
          <p:cNvPr id="4355" name="Google Shape;4355;p91"/>
          <p:cNvGraphicFramePr/>
          <p:nvPr/>
        </p:nvGraphicFramePr>
        <p:xfrm>
          <a:off x="6858000" y="2286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solidFill>
                      <a:srgbClr val="FDD3FF"/>
                    </a:solidFill>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solidFill>
                      <a:srgbClr val="FDD3FF"/>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solidFill>
                      <a:schemeClr val="lt1"/>
                    </a:solidFill>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solidFill>
                      <a:srgbClr val="FDD3FF"/>
                    </a:solidFill>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solidFill>
                      <a:srgbClr val="FDD3FF"/>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58</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bl>
          </a:graphicData>
        </a:graphic>
      </p:graphicFrame>
      <p:sp>
        <p:nvSpPr>
          <p:cNvPr id="4356" name="Google Shape;4356;p91"/>
          <p:cNvSpPr/>
          <p:nvPr/>
        </p:nvSpPr>
        <p:spPr>
          <a:xfrm>
            <a:off x="152400" y="2697163"/>
            <a:ext cx="3657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C00000"/>
                </a:solidFill>
                <a:latin typeface="Book Antiqua"/>
                <a:ea typeface="Book Antiqua"/>
                <a:cs typeface="Book Antiqua"/>
                <a:sym typeface="Book Antiqua"/>
              </a:rPr>
              <a:t>(5) For Region R4</a:t>
            </a:r>
            <a:endParaRPr b="1" sz="2800">
              <a:solidFill>
                <a:schemeClr val="dk1"/>
              </a:solidFill>
              <a:latin typeface="Times New Roman"/>
              <a:ea typeface="Times New Roman"/>
              <a:cs typeface="Times New Roman"/>
              <a:sym typeface="Times New Roman"/>
            </a:endParaRPr>
          </a:p>
        </p:txBody>
      </p:sp>
      <p:sp>
        <p:nvSpPr>
          <p:cNvPr id="4357" name="Google Shape;4357;p91"/>
          <p:cNvSpPr txBox="1"/>
          <p:nvPr/>
        </p:nvSpPr>
        <p:spPr>
          <a:xfrm>
            <a:off x="609600" y="3840163"/>
            <a:ext cx="2971800" cy="381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Imax  =  4</a:t>
            </a:r>
            <a:endParaRPr/>
          </a:p>
        </p:txBody>
      </p:sp>
      <p:sp>
        <p:nvSpPr>
          <p:cNvPr id="4358" name="Google Shape;4358;p91"/>
          <p:cNvSpPr txBox="1"/>
          <p:nvPr/>
        </p:nvSpPr>
        <p:spPr>
          <a:xfrm>
            <a:off x="609600" y="4297363"/>
            <a:ext cx="3505200" cy="42703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Predicate (R) = </a:t>
            </a:r>
            <a:r>
              <a:rPr b="1" lang="en-US" sz="2800">
                <a:solidFill>
                  <a:schemeClr val="dk1"/>
                </a:solidFill>
                <a:latin typeface="Calibri"/>
                <a:ea typeface="Calibri"/>
                <a:cs typeface="Calibri"/>
                <a:sym typeface="Calibri"/>
              </a:rPr>
              <a:t>FALSE</a:t>
            </a:r>
            <a:endParaRPr/>
          </a:p>
        </p:txBody>
      </p:sp>
      <p:sp>
        <p:nvSpPr>
          <p:cNvPr id="4359" name="Google Shape;4359;p91"/>
          <p:cNvSpPr txBox="1"/>
          <p:nvPr/>
        </p:nvSpPr>
        <p:spPr>
          <a:xfrm>
            <a:off x="609600" y="3306763"/>
            <a:ext cx="19812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58</a:t>
            </a:r>
            <a:endParaRPr/>
          </a:p>
        </p:txBody>
      </p:sp>
      <p:sp>
        <p:nvSpPr>
          <p:cNvPr id="4360" name="Google Shape;4360;p91"/>
          <p:cNvSpPr txBox="1"/>
          <p:nvPr/>
        </p:nvSpPr>
        <p:spPr>
          <a:xfrm>
            <a:off x="2286000" y="3276600"/>
            <a:ext cx="1757363"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Imin = 54  </a:t>
            </a:r>
            <a:endParaRPr/>
          </a:p>
        </p:txBody>
      </p:sp>
      <p:graphicFrame>
        <p:nvGraphicFramePr>
          <p:cNvPr id="4361" name="Google Shape;4361;p91"/>
          <p:cNvGraphicFramePr/>
          <p:nvPr/>
        </p:nvGraphicFramePr>
        <p:xfrm>
          <a:off x="4648200" y="304800"/>
          <a:ext cx="3000000" cy="3000000"/>
        </p:xfrm>
        <a:graphic>
          <a:graphicData uri="http://schemas.openxmlformats.org/drawingml/2006/table">
            <a:tbl>
              <a:tblPr>
                <a:noFill/>
                <a:tableStyleId>{BBF7C6A8-D04B-43C7-BB7C-4FFE6163C3D0}</a:tableStyleId>
              </a:tblPr>
              <a:tblGrid>
                <a:gridCol w="347150"/>
                <a:gridCol w="342025"/>
                <a:gridCol w="379300"/>
                <a:gridCol w="379300"/>
              </a:tblGrid>
              <a:tr h="2744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2744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3658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r>
              <a:tr h="2744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362" name="Google Shape;4362;p91"/>
          <p:cNvSpPr/>
          <p:nvPr/>
        </p:nvSpPr>
        <p:spPr>
          <a:xfrm>
            <a:off x="6172200" y="544513"/>
            <a:ext cx="606425" cy="598487"/>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363" name="Google Shape;4363;p91"/>
          <p:cNvSpPr/>
          <p:nvPr/>
        </p:nvSpPr>
        <p:spPr>
          <a:xfrm>
            <a:off x="5486400" y="277813"/>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2 </a:t>
            </a:r>
            <a:endParaRPr b="1" sz="1000">
              <a:solidFill>
                <a:schemeClr val="dk1"/>
              </a:solidFill>
              <a:latin typeface="Times New Roman"/>
              <a:ea typeface="Times New Roman"/>
              <a:cs typeface="Times New Roman"/>
              <a:sym typeface="Times New Roman"/>
            </a:endParaRPr>
          </a:p>
        </p:txBody>
      </p:sp>
      <p:sp>
        <p:nvSpPr>
          <p:cNvPr id="4364" name="Google Shape;4364;p91"/>
          <p:cNvSpPr/>
          <p:nvPr/>
        </p:nvSpPr>
        <p:spPr>
          <a:xfrm>
            <a:off x="5500688" y="84772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4 </a:t>
            </a:r>
            <a:endParaRPr b="1" sz="1000">
              <a:solidFill>
                <a:schemeClr val="dk1"/>
              </a:solidFill>
              <a:latin typeface="Times New Roman"/>
              <a:ea typeface="Times New Roman"/>
              <a:cs typeface="Times New Roman"/>
              <a:sym typeface="Times New Roman"/>
            </a:endParaRPr>
          </a:p>
        </p:txBody>
      </p:sp>
      <p:sp>
        <p:nvSpPr>
          <p:cNvPr id="4365" name="Google Shape;4365;p91"/>
          <p:cNvSpPr/>
          <p:nvPr/>
        </p:nvSpPr>
        <p:spPr>
          <a:xfrm>
            <a:off x="4710113" y="911225"/>
            <a:ext cx="609600" cy="522288"/>
          </a:xfrm>
          <a:prstGeom prst="rect">
            <a:avLst/>
          </a:prstGeom>
          <a:solidFill>
            <a:srgbClr val="FDD3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3</a:t>
            </a:r>
            <a:endParaRPr b="1" sz="1000">
              <a:solidFill>
                <a:schemeClr val="dk1"/>
              </a:solidFill>
              <a:latin typeface="Times New Roman"/>
              <a:ea typeface="Times New Roman"/>
              <a:cs typeface="Times New Roman"/>
              <a:sym typeface="Times New Roman"/>
            </a:endParaRPr>
          </a:p>
        </p:txBody>
      </p:sp>
      <p:sp>
        <p:nvSpPr>
          <p:cNvPr id="4366" name="Google Shape;4366;p91"/>
          <p:cNvSpPr/>
          <p:nvPr/>
        </p:nvSpPr>
        <p:spPr>
          <a:xfrm>
            <a:off x="4759325" y="274638"/>
            <a:ext cx="609600" cy="5222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 </a:t>
            </a:r>
            <a:endParaRPr b="1" sz="1000">
              <a:solidFill>
                <a:schemeClr val="dk1"/>
              </a:solidFill>
              <a:latin typeface="Times New Roman"/>
              <a:ea typeface="Times New Roman"/>
              <a:cs typeface="Times New Roman"/>
              <a:sym typeface="Times New Roman"/>
            </a:endParaRPr>
          </a:p>
        </p:txBody>
      </p:sp>
      <p:graphicFrame>
        <p:nvGraphicFramePr>
          <p:cNvPr id="4367" name="Google Shape;4367;p91"/>
          <p:cNvGraphicFramePr/>
          <p:nvPr/>
        </p:nvGraphicFramePr>
        <p:xfrm>
          <a:off x="6858000" y="28194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solidFill>
                      <a:srgbClr val="CCFFCC"/>
                    </a:solidFill>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58</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solidFill>
                      <a:srgbClr val="CCFFCC"/>
                    </a:solidFill>
                  </a:tcPr>
                </a:tc>
              </a:tr>
            </a:tbl>
          </a:graphicData>
        </a:graphic>
      </p:graphicFrame>
      <p:graphicFrame>
        <p:nvGraphicFramePr>
          <p:cNvPr id="4368" name="Google Shape;4368;p91"/>
          <p:cNvGraphicFramePr/>
          <p:nvPr/>
        </p:nvGraphicFramePr>
        <p:xfrm>
          <a:off x="4648200" y="2895600"/>
          <a:ext cx="3000000" cy="3000000"/>
        </p:xfrm>
        <a:graphic>
          <a:graphicData uri="http://schemas.openxmlformats.org/drawingml/2006/table">
            <a:tbl>
              <a:tblPr>
                <a:noFill/>
                <a:tableStyleId>{BBF7C6A8-D04B-43C7-BB7C-4FFE6163C3D0}</a:tableStyleId>
              </a:tblPr>
              <a:tblGrid>
                <a:gridCol w="347150"/>
                <a:gridCol w="342025"/>
                <a:gridCol w="379300"/>
                <a:gridCol w="379300"/>
              </a:tblGrid>
              <a:tr h="2744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2744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r>
              <a:tr h="3658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r>
              <a:tr h="2744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369" name="Google Shape;4369;p91"/>
          <p:cNvSpPr/>
          <p:nvPr/>
        </p:nvSpPr>
        <p:spPr>
          <a:xfrm>
            <a:off x="6172200" y="3135313"/>
            <a:ext cx="606425" cy="598487"/>
          </a:xfrm>
          <a:prstGeom prst="rightArrow">
            <a:avLst>
              <a:gd fmla="val 50000" name="adj1"/>
              <a:gd fmla="val 50000" name="adj2"/>
            </a:avLst>
          </a:prstGeom>
          <a:solidFill>
            <a:srgbClr val="0000FF"/>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370" name="Google Shape;4370;p91"/>
          <p:cNvSpPr/>
          <p:nvPr/>
        </p:nvSpPr>
        <p:spPr>
          <a:xfrm>
            <a:off x="5410200" y="2905125"/>
            <a:ext cx="609600" cy="523875"/>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2 </a:t>
            </a:r>
            <a:endParaRPr b="1" sz="1000">
              <a:solidFill>
                <a:schemeClr val="dk1"/>
              </a:solidFill>
              <a:latin typeface="Times New Roman"/>
              <a:ea typeface="Times New Roman"/>
              <a:cs typeface="Times New Roman"/>
              <a:sym typeface="Times New Roman"/>
            </a:endParaRPr>
          </a:p>
        </p:txBody>
      </p:sp>
      <p:sp>
        <p:nvSpPr>
          <p:cNvPr id="4371" name="Google Shape;4371;p91"/>
          <p:cNvSpPr/>
          <p:nvPr/>
        </p:nvSpPr>
        <p:spPr>
          <a:xfrm>
            <a:off x="5410200" y="3514725"/>
            <a:ext cx="609600" cy="523875"/>
          </a:xfrm>
          <a:prstGeom prst="rect">
            <a:avLst/>
          </a:prstGeom>
          <a:solidFill>
            <a:srgbClr val="CCFFC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4 </a:t>
            </a:r>
            <a:endParaRPr b="1" sz="1000">
              <a:solidFill>
                <a:schemeClr val="dk1"/>
              </a:solidFill>
              <a:latin typeface="Times New Roman"/>
              <a:ea typeface="Times New Roman"/>
              <a:cs typeface="Times New Roman"/>
              <a:sym typeface="Times New Roman"/>
            </a:endParaRPr>
          </a:p>
        </p:txBody>
      </p:sp>
      <p:sp>
        <p:nvSpPr>
          <p:cNvPr id="4372" name="Google Shape;4372;p91"/>
          <p:cNvSpPr/>
          <p:nvPr/>
        </p:nvSpPr>
        <p:spPr>
          <a:xfrm>
            <a:off x="4710113" y="3502025"/>
            <a:ext cx="609600" cy="522288"/>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3</a:t>
            </a:r>
            <a:endParaRPr b="1" sz="1000">
              <a:solidFill>
                <a:schemeClr val="dk1"/>
              </a:solidFill>
              <a:latin typeface="Times New Roman"/>
              <a:ea typeface="Times New Roman"/>
              <a:cs typeface="Times New Roman"/>
              <a:sym typeface="Times New Roman"/>
            </a:endParaRPr>
          </a:p>
        </p:txBody>
      </p:sp>
      <p:sp>
        <p:nvSpPr>
          <p:cNvPr id="4373" name="Google Shape;4373;p91"/>
          <p:cNvSpPr/>
          <p:nvPr/>
        </p:nvSpPr>
        <p:spPr>
          <a:xfrm>
            <a:off x="4724400" y="2905125"/>
            <a:ext cx="609600" cy="523875"/>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 </a:t>
            </a:r>
            <a:endParaRPr b="1" sz="1000">
              <a:solidFill>
                <a:schemeClr val="dk1"/>
              </a:solidFill>
              <a:latin typeface="Times New Roman"/>
              <a:ea typeface="Times New Roman"/>
              <a:cs typeface="Times New Roman"/>
              <a:sym typeface="Times New Roman"/>
            </a:endParaRPr>
          </a:p>
        </p:txBody>
      </p:sp>
      <p:sp>
        <p:nvSpPr>
          <p:cNvPr id="4374" name="Google Shape;4374;p91"/>
          <p:cNvSpPr/>
          <p:nvPr/>
        </p:nvSpPr>
        <p:spPr>
          <a:xfrm flipH="1" rot="10498392">
            <a:off x="4121150" y="-207963"/>
            <a:ext cx="690563" cy="5381626"/>
          </a:xfrm>
          <a:prstGeom prst="curvedRightArrow">
            <a:avLst>
              <a:gd fmla="val 25000" name="adj1"/>
              <a:gd fmla="val 24733" name="adj2"/>
              <a:gd fmla="val 21867" name="adj3"/>
            </a:avLst>
          </a:prstGeom>
          <a:solidFill>
            <a:srgbClr val="800000"/>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grpSp>
        <p:nvGrpSpPr>
          <p:cNvPr id="4375" name="Google Shape;4375;p91"/>
          <p:cNvGrpSpPr/>
          <p:nvPr/>
        </p:nvGrpSpPr>
        <p:grpSpPr>
          <a:xfrm>
            <a:off x="0" y="6376988"/>
            <a:ext cx="9144000" cy="557212"/>
            <a:chOff x="0" y="6324600"/>
            <a:chExt cx="9144000" cy="557212"/>
          </a:xfrm>
        </p:grpSpPr>
        <p:sp>
          <p:nvSpPr>
            <p:cNvPr id="4376" name="Google Shape;4376;p91"/>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377" name="Google Shape;4377;p91"/>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51"/>
                                        </p:tgtEl>
                                        <p:attrNameLst>
                                          <p:attrName>style.visibility</p:attrName>
                                        </p:attrNameLst>
                                      </p:cBhvr>
                                      <p:to>
                                        <p:strVal val="visible"/>
                                      </p:to>
                                    </p:set>
                                    <p:animEffect filter="fade" transition="in">
                                      <p:cBhvr>
                                        <p:cTn dur="500"/>
                                        <p:tgtEl>
                                          <p:spTgt spid="4351"/>
                                        </p:tgtEl>
                                      </p:cBhvr>
                                    </p:animEffect>
                                  </p:childTnLst>
                                </p:cTn>
                              </p:par>
                              <p:par>
                                <p:cTn fill="hold" nodeType="withEffect" presetClass="entr" presetID="10" presetSubtype="0">
                                  <p:stCondLst>
                                    <p:cond delay="0"/>
                                  </p:stCondLst>
                                  <p:childTnLst>
                                    <p:set>
                                      <p:cBhvr>
                                        <p:cTn dur="1" fill="hold">
                                          <p:stCondLst>
                                            <p:cond delay="0"/>
                                          </p:stCondLst>
                                        </p:cTn>
                                        <p:tgtEl>
                                          <p:spTgt spid="4352"/>
                                        </p:tgtEl>
                                        <p:attrNameLst>
                                          <p:attrName>style.visibility</p:attrName>
                                        </p:attrNameLst>
                                      </p:cBhvr>
                                      <p:to>
                                        <p:strVal val="visible"/>
                                      </p:to>
                                    </p:set>
                                    <p:animEffect filter="fade" transition="in">
                                      <p:cBhvr>
                                        <p:cTn dur="500"/>
                                        <p:tgtEl>
                                          <p:spTgt spid="4352"/>
                                        </p:tgtEl>
                                      </p:cBhvr>
                                    </p:animEffect>
                                  </p:childTnLst>
                                </p:cTn>
                              </p:par>
                              <p:par>
                                <p:cTn fill="hold" nodeType="withEffect" presetClass="entr" presetID="10" presetSubtype="0">
                                  <p:stCondLst>
                                    <p:cond delay="0"/>
                                  </p:stCondLst>
                                  <p:childTnLst>
                                    <p:set>
                                      <p:cBhvr>
                                        <p:cTn dur="1" fill="hold">
                                          <p:stCondLst>
                                            <p:cond delay="0"/>
                                          </p:stCondLst>
                                        </p:cTn>
                                        <p:tgtEl>
                                          <p:spTgt spid="4353"/>
                                        </p:tgtEl>
                                        <p:attrNameLst>
                                          <p:attrName>style.visibility</p:attrName>
                                        </p:attrNameLst>
                                      </p:cBhvr>
                                      <p:to>
                                        <p:strVal val="visible"/>
                                      </p:to>
                                    </p:set>
                                    <p:animEffect filter="fade" transition="in">
                                      <p:cBhvr>
                                        <p:cTn dur="500"/>
                                        <p:tgtEl>
                                          <p:spTgt spid="4353"/>
                                        </p:tgtEl>
                                      </p:cBhvr>
                                    </p:animEffect>
                                  </p:childTnLst>
                                </p:cTn>
                              </p:par>
                              <p:par>
                                <p:cTn fill="hold" nodeType="withEffect" presetClass="entr" presetID="10" presetSubtype="0">
                                  <p:stCondLst>
                                    <p:cond delay="0"/>
                                  </p:stCondLst>
                                  <p:childTnLst>
                                    <p:set>
                                      <p:cBhvr>
                                        <p:cTn dur="1" fill="hold">
                                          <p:stCondLst>
                                            <p:cond delay="0"/>
                                          </p:stCondLst>
                                        </p:cTn>
                                        <p:tgtEl>
                                          <p:spTgt spid="4354"/>
                                        </p:tgtEl>
                                        <p:attrNameLst>
                                          <p:attrName>style.visibility</p:attrName>
                                        </p:attrNameLst>
                                      </p:cBhvr>
                                      <p:to>
                                        <p:strVal val="visible"/>
                                      </p:to>
                                    </p:set>
                                    <p:animEffect filter="fade" transition="in">
                                      <p:cBhvr>
                                        <p:cTn dur="500"/>
                                        <p:tgtEl>
                                          <p:spTgt spid="43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57"/>
                                        </p:tgtEl>
                                        <p:attrNameLst>
                                          <p:attrName>style.visibility</p:attrName>
                                        </p:attrNameLst>
                                      </p:cBhvr>
                                      <p:to>
                                        <p:strVal val="visible"/>
                                      </p:to>
                                    </p:set>
                                    <p:animEffect filter="fade" transition="in">
                                      <p:cBhvr>
                                        <p:cTn dur="500"/>
                                        <p:tgtEl>
                                          <p:spTgt spid="4357"/>
                                        </p:tgtEl>
                                      </p:cBhvr>
                                    </p:animEffect>
                                  </p:childTnLst>
                                </p:cTn>
                              </p:par>
                              <p:par>
                                <p:cTn fill="hold" nodeType="withEffect" presetClass="entr" presetID="10" presetSubtype="0">
                                  <p:stCondLst>
                                    <p:cond delay="0"/>
                                  </p:stCondLst>
                                  <p:childTnLst>
                                    <p:set>
                                      <p:cBhvr>
                                        <p:cTn dur="1" fill="hold">
                                          <p:stCondLst>
                                            <p:cond delay="0"/>
                                          </p:stCondLst>
                                        </p:cTn>
                                        <p:tgtEl>
                                          <p:spTgt spid="4359"/>
                                        </p:tgtEl>
                                        <p:attrNameLst>
                                          <p:attrName>style.visibility</p:attrName>
                                        </p:attrNameLst>
                                      </p:cBhvr>
                                      <p:to>
                                        <p:strVal val="visible"/>
                                      </p:to>
                                    </p:set>
                                    <p:animEffect filter="fade" transition="in">
                                      <p:cBhvr>
                                        <p:cTn dur="500"/>
                                        <p:tgtEl>
                                          <p:spTgt spid="4359"/>
                                        </p:tgtEl>
                                      </p:cBhvr>
                                    </p:animEffect>
                                  </p:childTnLst>
                                </p:cTn>
                              </p:par>
                              <p:par>
                                <p:cTn fill="hold" nodeType="withEffect" presetClass="entr" presetID="10" presetSubtype="0">
                                  <p:stCondLst>
                                    <p:cond delay="0"/>
                                  </p:stCondLst>
                                  <p:childTnLst>
                                    <p:set>
                                      <p:cBhvr>
                                        <p:cTn dur="1" fill="hold">
                                          <p:stCondLst>
                                            <p:cond delay="0"/>
                                          </p:stCondLst>
                                        </p:cTn>
                                        <p:tgtEl>
                                          <p:spTgt spid="4360"/>
                                        </p:tgtEl>
                                        <p:attrNameLst>
                                          <p:attrName>style.visibility</p:attrName>
                                        </p:attrNameLst>
                                      </p:cBhvr>
                                      <p:to>
                                        <p:strVal val="visible"/>
                                      </p:to>
                                    </p:set>
                                    <p:animEffect filter="fade" transition="in">
                                      <p:cBhvr>
                                        <p:cTn dur="500"/>
                                        <p:tgtEl>
                                          <p:spTgt spid="4360"/>
                                        </p:tgtEl>
                                      </p:cBhvr>
                                    </p:animEffect>
                                  </p:childTnLst>
                                </p:cTn>
                              </p:par>
                              <p:par>
                                <p:cTn fill="hold" nodeType="withEffect" presetClass="entr" presetID="10" presetSubtype="0">
                                  <p:stCondLst>
                                    <p:cond delay="0"/>
                                  </p:stCondLst>
                                  <p:childTnLst>
                                    <p:set>
                                      <p:cBhvr>
                                        <p:cTn dur="1" fill="hold">
                                          <p:stCondLst>
                                            <p:cond delay="0"/>
                                          </p:stCondLst>
                                        </p:cTn>
                                        <p:tgtEl>
                                          <p:spTgt spid="4358"/>
                                        </p:tgtEl>
                                        <p:attrNameLst>
                                          <p:attrName>style.visibility</p:attrName>
                                        </p:attrNameLst>
                                      </p:cBhvr>
                                      <p:to>
                                        <p:strVal val="visible"/>
                                      </p:to>
                                    </p:set>
                                    <p:animEffect filter="fade" transition="in">
                                      <p:cBhvr>
                                        <p:cTn dur="500"/>
                                        <p:tgtEl>
                                          <p:spTgt spid="43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1" name="Shape 4381"/>
        <p:cNvGrpSpPr/>
        <p:nvPr/>
      </p:nvGrpSpPr>
      <p:grpSpPr>
        <a:xfrm>
          <a:off x="0" y="0"/>
          <a:ext cx="0" cy="0"/>
          <a:chOff x="0" y="0"/>
          <a:chExt cx="0" cy="0"/>
        </a:xfrm>
      </p:grpSpPr>
      <p:grpSp>
        <p:nvGrpSpPr>
          <p:cNvPr id="4382" name="Google Shape;4382;p92"/>
          <p:cNvGrpSpPr/>
          <p:nvPr/>
        </p:nvGrpSpPr>
        <p:grpSpPr>
          <a:xfrm>
            <a:off x="0" y="6453188"/>
            <a:ext cx="9144000" cy="557212"/>
            <a:chOff x="0" y="6324600"/>
            <a:chExt cx="9144000" cy="557212"/>
          </a:xfrm>
        </p:grpSpPr>
        <p:sp>
          <p:nvSpPr>
            <p:cNvPr id="4383" name="Google Shape;4383;p92"/>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384" name="Google Shape;4384;p92"/>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385" name="Google Shape;4385;p92"/>
          <p:cNvSpPr/>
          <p:nvPr/>
        </p:nvSpPr>
        <p:spPr>
          <a:xfrm>
            <a:off x="381000" y="152400"/>
            <a:ext cx="57150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0C0C0C"/>
                </a:solidFill>
                <a:latin typeface="Book Antiqua"/>
                <a:ea typeface="Book Antiqua"/>
                <a:cs typeface="Book Antiqua"/>
                <a:sym typeface="Book Antiqua"/>
              </a:rPr>
              <a:t>Result of Splitting</a:t>
            </a:r>
            <a:endParaRPr b="1" sz="2800">
              <a:solidFill>
                <a:srgbClr val="0C0C0C"/>
              </a:solidFill>
              <a:latin typeface="Times New Roman"/>
              <a:ea typeface="Times New Roman"/>
              <a:cs typeface="Times New Roman"/>
              <a:sym typeface="Times New Roman"/>
            </a:endParaRPr>
          </a:p>
        </p:txBody>
      </p:sp>
      <p:graphicFrame>
        <p:nvGraphicFramePr>
          <p:cNvPr id="4386" name="Google Shape;4386;p92"/>
          <p:cNvGraphicFramePr/>
          <p:nvPr/>
        </p:nvGraphicFramePr>
        <p:xfrm>
          <a:off x="609600" y="1341438"/>
          <a:ext cx="3000000" cy="3000000"/>
        </p:xfrm>
        <a:graphic>
          <a:graphicData uri="http://schemas.openxmlformats.org/drawingml/2006/table">
            <a:tbl>
              <a:tblPr>
                <a:noFill/>
                <a:tableStyleId>{BBF7C6A8-D04B-43C7-BB7C-4FFE6163C3D0}</a:tableStyleId>
              </a:tblPr>
              <a:tblGrid>
                <a:gridCol w="457200"/>
                <a:gridCol w="195700"/>
                <a:gridCol w="359350"/>
                <a:gridCol w="359350"/>
              </a:tblGrid>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7425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387" name="Google Shape;4387;p92"/>
          <p:cNvSpPr/>
          <p:nvPr/>
        </p:nvSpPr>
        <p:spPr>
          <a:xfrm>
            <a:off x="1066800" y="1447800"/>
            <a:ext cx="685800" cy="7080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chemeClr val="dk1"/>
                </a:solidFill>
                <a:latin typeface="Times New Roman"/>
                <a:ea typeface="Times New Roman"/>
                <a:cs typeface="Times New Roman"/>
                <a:sym typeface="Times New Roman"/>
              </a:rPr>
              <a:t>R</a:t>
            </a:r>
            <a:endParaRPr sz="4000">
              <a:solidFill>
                <a:schemeClr val="dk1"/>
              </a:solidFill>
              <a:latin typeface="Times New Roman"/>
              <a:ea typeface="Times New Roman"/>
              <a:cs typeface="Times New Roman"/>
              <a:sym typeface="Times New Roman"/>
            </a:endParaRPr>
          </a:p>
        </p:txBody>
      </p:sp>
      <p:sp>
        <p:nvSpPr>
          <p:cNvPr id="4388" name="Google Shape;4388;p92"/>
          <p:cNvSpPr/>
          <p:nvPr/>
        </p:nvSpPr>
        <p:spPr>
          <a:xfrm>
            <a:off x="3429000" y="1524000"/>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a:t>
            </a:r>
            <a:endParaRPr b="1" sz="1000">
              <a:solidFill>
                <a:schemeClr val="dk1"/>
              </a:solidFill>
              <a:latin typeface="Times New Roman"/>
              <a:ea typeface="Times New Roman"/>
              <a:cs typeface="Times New Roman"/>
              <a:sym typeface="Times New Roman"/>
            </a:endParaRPr>
          </a:p>
        </p:txBody>
      </p:sp>
      <p:sp>
        <p:nvSpPr>
          <p:cNvPr id="4389" name="Google Shape;4389;p92"/>
          <p:cNvSpPr/>
          <p:nvPr/>
        </p:nvSpPr>
        <p:spPr>
          <a:xfrm>
            <a:off x="2286000" y="1539875"/>
            <a:ext cx="758825"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390" name="Google Shape;4390;p92"/>
          <p:cNvSpPr/>
          <p:nvPr/>
        </p:nvSpPr>
        <p:spPr>
          <a:xfrm>
            <a:off x="5489575" y="1524000"/>
            <a:ext cx="758825"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aphicFrame>
        <p:nvGraphicFramePr>
          <p:cNvPr id="4391" name="Google Shape;4391;p92"/>
          <p:cNvGraphicFramePr/>
          <p:nvPr/>
        </p:nvGraphicFramePr>
        <p:xfrm>
          <a:off x="6477000" y="12954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28575">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58</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r>
            </a:tbl>
          </a:graphicData>
        </a:graphic>
      </p:graphicFrame>
      <p:grpSp>
        <p:nvGrpSpPr>
          <p:cNvPr id="4392" name="Google Shape;4392;p92"/>
          <p:cNvGrpSpPr/>
          <p:nvPr/>
        </p:nvGrpSpPr>
        <p:grpSpPr>
          <a:xfrm>
            <a:off x="762000" y="2971800"/>
            <a:ext cx="2895600" cy="1622425"/>
            <a:chOff x="1905000" y="4329890"/>
            <a:chExt cx="2895600" cy="1622064"/>
          </a:xfrm>
        </p:grpSpPr>
        <p:sp>
          <p:nvSpPr>
            <p:cNvPr id="4393" name="Google Shape;4393;p92"/>
            <p:cNvSpPr/>
            <p:nvPr/>
          </p:nvSpPr>
          <p:spPr>
            <a:xfrm>
              <a:off x="1905000" y="5456578"/>
              <a:ext cx="28956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200">
                  <a:solidFill>
                    <a:schemeClr val="dk1"/>
                  </a:solidFill>
                  <a:latin typeface="Times New Roman"/>
                  <a:ea typeface="Times New Roman"/>
                  <a:cs typeface="Times New Roman"/>
                  <a:sym typeface="Times New Roman"/>
                </a:rPr>
                <a:t>R</a:t>
              </a:r>
              <a:r>
                <a:rPr b="1" baseline="-25000" lang="en-US" sz="2200">
                  <a:solidFill>
                    <a:srgbClr val="000000"/>
                  </a:solidFill>
                  <a:latin typeface="Times New Roman"/>
                  <a:ea typeface="Times New Roman"/>
                  <a:cs typeface="Times New Roman"/>
                  <a:sym typeface="Times New Roman"/>
                </a:rPr>
                <a:t>1</a:t>
              </a:r>
              <a:r>
                <a:rPr b="1" lang="en-US" sz="2200">
                  <a:solidFill>
                    <a:schemeClr val="dk1"/>
                  </a:solidFill>
                  <a:latin typeface="Times New Roman"/>
                  <a:ea typeface="Times New Roman"/>
                  <a:cs typeface="Times New Roman"/>
                  <a:sym typeface="Times New Roman"/>
                </a:rPr>
                <a:t>   R</a:t>
              </a:r>
              <a:r>
                <a:rPr b="1" baseline="-25000" lang="en-US" sz="2200">
                  <a:solidFill>
                    <a:srgbClr val="000000"/>
                  </a:solidFill>
                  <a:latin typeface="Times New Roman"/>
                  <a:ea typeface="Times New Roman"/>
                  <a:cs typeface="Times New Roman"/>
                  <a:sym typeface="Times New Roman"/>
                </a:rPr>
                <a:t>2 </a:t>
              </a:r>
              <a:r>
                <a:rPr b="1" lang="en-US" sz="2200">
                  <a:solidFill>
                    <a:schemeClr val="dk1"/>
                  </a:solidFill>
                  <a:latin typeface="Times New Roman"/>
                  <a:ea typeface="Times New Roman"/>
                  <a:cs typeface="Times New Roman"/>
                  <a:sym typeface="Times New Roman"/>
                </a:rPr>
                <a:t>   R</a:t>
              </a:r>
              <a:r>
                <a:rPr b="1" baseline="-25000" lang="en-US" sz="2200">
                  <a:solidFill>
                    <a:srgbClr val="000000"/>
                  </a:solidFill>
                  <a:latin typeface="Times New Roman"/>
                  <a:ea typeface="Times New Roman"/>
                  <a:cs typeface="Times New Roman"/>
                  <a:sym typeface="Times New Roman"/>
                </a:rPr>
                <a:t>3</a:t>
              </a:r>
              <a:r>
                <a:rPr b="1" lang="en-US" sz="2200">
                  <a:solidFill>
                    <a:schemeClr val="dk1"/>
                  </a:solidFill>
                  <a:latin typeface="Times New Roman"/>
                  <a:ea typeface="Times New Roman"/>
                  <a:cs typeface="Times New Roman"/>
                  <a:sym typeface="Times New Roman"/>
                </a:rPr>
                <a:t>   R</a:t>
              </a:r>
              <a:r>
                <a:rPr b="1" baseline="-25000" lang="en-US" sz="2200">
                  <a:solidFill>
                    <a:srgbClr val="000000"/>
                  </a:solidFill>
                  <a:latin typeface="Times New Roman"/>
                  <a:ea typeface="Times New Roman"/>
                  <a:cs typeface="Times New Roman"/>
                  <a:sym typeface="Times New Roman"/>
                </a:rPr>
                <a:t>4         . </a:t>
              </a:r>
              <a:endParaRPr b="1" sz="2200">
                <a:solidFill>
                  <a:schemeClr val="dk1"/>
                </a:solidFill>
                <a:latin typeface="Times New Roman"/>
                <a:ea typeface="Times New Roman"/>
                <a:cs typeface="Times New Roman"/>
                <a:sym typeface="Times New Roman"/>
              </a:endParaRPr>
            </a:p>
          </p:txBody>
        </p:sp>
        <p:grpSp>
          <p:nvGrpSpPr>
            <p:cNvPr id="4394" name="Google Shape;4394;p92"/>
            <p:cNvGrpSpPr/>
            <p:nvPr/>
          </p:nvGrpSpPr>
          <p:grpSpPr>
            <a:xfrm>
              <a:off x="1905000" y="4329890"/>
              <a:ext cx="2033291" cy="1622064"/>
              <a:chOff x="5625288" y="2988925"/>
              <a:chExt cx="3290112" cy="2380745"/>
            </a:xfrm>
          </p:grpSpPr>
          <p:sp>
            <p:nvSpPr>
              <p:cNvPr id="4395" name="Google Shape;4395;p92"/>
              <p:cNvSpPr/>
              <p:nvPr/>
            </p:nvSpPr>
            <p:spPr>
              <a:xfrm>
                <a:off x="6934200" y="2988925"/>
                <a:ext cx="443872" cy="52337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endParaRPr b="1" sz="2800">
                  <a:solidFill>
                    <a:schemeClr val="dk1"/>
                  </a:solidFill>
                  <a:latin typeface="Times New Roman"/>
                  <a:ea typeface="Times New Roman"/>
                  <a:cs typeface="Times New Roman"/>
                  <a:sym typeface="Times New Roman"/>
                </a:endParaRPr>
              </a:p>
            </p:txBody>
          </p:sp>
          <p:sp>
            <p:nvSpPr>
              <p:cNvPr id="4396" name="Google Shape;4396;p92"/>
              <p:cNvSpPr/>
              <p:nvPr/>
            </p:nvSpPr>
            <p:spPr>
              <a:xfrm>
                <a:off x="6915675" y="3020311"/>
                <a:ext cx="761999" cy="783589"/>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397" name="Google Shape;4397;p92"/>
              <p:cNvSpPr/>
              <p:nvPr/>
            </p:nvSpPr>
            <p:spPr>
              <a:xfrm>
                <a:off x="5625288" y="4683870"/>
                <a:ext cx="685800" cy="685800"/>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398" name="Google Shape;4398;p92"/>
              <p:cNvSpPr/>
              <p:nvPr/>
            </p:nvSpPr>
            <p:spPr>
              <a:xfrm>
                <a:off x="6477000" y="4683870"/>
                <a:ext cx="685800" cy="685800"/>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 </a:t>
                </a:r>
                <a:endParaRPr/>
              </a:p>
            </p:txBody>
          </p:sp>
          <p:sp>
            <p:nvSpPr>
              <p:cNvPr id="4399" name="Google Shape;4399;p92"/>
              <p:cNvSpPr/>
              <p:nvPr/>
            </p:nvSpPr>
            <p:spPr>
              <a:xfrm>
                <a:off x="7347796" y="4683869"/>
                <a:ext cx="685800" cy="685801"/>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400" name="Google Shape;4400;p92"/>
              <p:cNvSpPr/>
              <p:nvPr/>
            </p:nvSpPr>
            <p:spPr>
              <a:xfrm>
                <a:off x="8229600" y="4683870"/>
                <a:ext cx="685800" cy="685800"/>
              </a:xfrm>
              <a:prstGeom prst="ellipse">
                <a:avLst/>
              </a:prstGeom>
              <a:solidFill>
                <a:srgbClr val="FFFFFF">
                  <a:alpha val="0"/>
                </a:srgbClr>
              </a:solidFill>
              <a:ln cap="flat" cmpd="sng" w="38100">
                <a:solidFill>
                  <a:srgbClr val="FF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cxnSp>
            <p:nvCxnSpPr>
              <p:cNvPr id="4401" name="Google Shape;4401;p92"/>
              <p:cNvCxnSpPr>
                <a:stCxn id="4396" idx="4"/>
              </p:cNvCxnSpPr>
              <p:nvPr/>
            </p:nvCxnSpPr>
            <p:spPr>
              <a:xfrm flipH="1">
                <a:off x="6096074" y="3803900"/>
                <a:ext cx="1200600" cy="920400"/>
              </a:xfrm>
              <a:prstGeom prst="straightConnector1">
                <a:avLst/>
              </a:prstGeom>
              <a:noFill/>
              <a:ln cap="flat" cmpd="sng" w="57150">
                <a:solidFill>
                  <a:srgbClr val="2DA83C"/>
                </a:solidFill>
                <a:prstDash val="solid"/>
                <a:round/>
                <a:headEnd len="sm" w="sm" type="none"/>
                <a:tailEnd len="sm" w="sm" type="none"/>
              </a:ln>
            </p:spPr>
          </p:cxnSp>
          <p:cxnSp>
            <p:nvCxnSpPr>
              <p:cNvPr id="4402" name="Google Shape;4402;p92"/>
              <p:cNvCxnSpPr>
                <a:stCxn id="4396" idx="4"/>
                <a:endCxn id="4398" idx="0"/>
              </p:cNvCxnSpPr>
              <p:nvPr/>
            </p:nvCxnSpPr>
            <p:spPr>
              <a:xfrm flipH="1">
                <a:off x="6819974" y="3803900"/>
                <a:ext cx="476700" cy="879900"/>
              </a:xfrm>
              <a:prstGeom prst="straightConnector1">
                <a:avLst/>
              </a:prstGeom>
              <a:noFill/>
              <a:ln cap="flat" cmpd="sng" w="57150">
                <a:solidFill>
                  <a:srgbClr val="2DA83C"/>
                </a:solidFill>
                <a:prstDash val="solid"/>
                <a:round/>
                <a:headEnd len="sm" w="sm" type="none"/>
                <a:tailEnd len="sm" w="sm" type="none"/>
              </a:ln>
            </p:spPr>
          </p:cxnSp>
          <p:cxnSp>
            <p:nvCxnSpPr>
              <p:cNvPr id="4403" name="Google Shape;4403;p92"/>
              <p:cNvCxnSpPr>
                <a:stCxn id="4396" idx="4"/>
                <a:endCxn id="4399" idx="0"/>
              </p:cNvCxnSpPr>
              <p:nvPr/>
            </p:nvCxnSpPr>
            <p:spPr>
              <a:xfrm>
                <a:off x="7296674" y="3803900"/>
                <a:ext cx="393900" cy="879900"/>
              </a:xfrm>
              <a:prstGeom prst="straightConnector1">
                <a:avLst/>
              </a:prstGeom>
              <a:noFill/>
              <a:ln cap="flat" cmpd="sng" w="57150">
                <a:solidFill>
                  <a:srgbClr val="2DA83C"/>
                </a:solidFill>
                <a:prstDash val="solid"/>
                <a:round/>
                <a:headEnd len="sm" w="sm" type="none"/>
                <a:tailEnd len="sm" w="sm" type="none"/>
              </a:ln>
            </p:spPr>
          </p:cxnSp>
          <p:cxnSp>
            <p:nvCxnSpPr>
              <p:cNvPr id="4404" name="Google Shape;4404;p92"/>
              <p:cNvCxnSpPr>
                <a:stCxn id="4396" idx="4"/>
                <a:endCxn id="4400" idx="1"/>
              </p:cNvCxnSpPr>
              <p:nvPr/>
            </p:nvCxnSpPr>
            <p:spPr>
              <a:xfrm>
                <a:off x="7296674" y="3803900"/>
                <a:ext cx="1033500" cy="980400"/>
              </a:xfrm>
              <a:prstGeom prst="straightConnector1">
                <a:avLst/>
              </a:prstGeom>
              <a:noFill/>
              <a:ln cap="flat" cmpd="sng" w="57150">
                <a:solidFill>
                  <a:srgbClr val="2DA83C"/>
                </a:solidFill>
                <a:prstDash val="solid"/>
                <a:round/>
                <a:headEnd len="sm" w="sm" type="none"/>
                <a:tailEnd len="sm" w="sm" type="none"/>
              </a:ln>
            </p:spPr>
          </p:cxnSp>
        </p:grpSp>
      </p:grpSp>
      <p:graphicFrame>
        <p:nvGraphicFramePr>
          <p:cNvPr id="4405" name="Google Shape;4405;p92"/>
          <p:cNvGraphicFramePr/>
          <p:nvPr/>
        </p:nvGraphicFramePr>
        <p:xfrm>
          <a:off x="3200400" y="1393825"/>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sz="1800"/>
                        <a:t>  </a:t>
                      </a:r>
                      <a:endParaRPr sz="1800"/>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5334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406" name="Google Shape;4406;p92"/>
          <p:cNvSpPr/>
          <p:nvPr/>
        </p:nvSpPr>
        <p:spPr>
          <a:xfrm>
            <a:off x="3429000" y="260032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2DA83C"/>
                </a:solidFill>
                <a:latin typeface="Times New Roman"/>
                <a:ea typeface="Times New Roman"/>
                <a:cs typeface="Times New Roman"/>
                <a:sym typeface="Times New Roman"/>
              </a:rPr>
              <a:t>R</a:t>
            </a:r>
            <a:r>
              <a:rPr b="1" baseline="-25000" lang="en-US" sz="2800">
                <a:solidFill>
                  <a:srgbClr val="2DA83C"/>
                </a:solidFill>
                <a:latin typeface="Times New Roman"/>
                <a:ea typeface="Times New Roman"/>
                <a:cs typeface="Times New Roman"/>
                <a:sym typeface="Times New Roman"/>
              </a:rPr>
              <a:t>3</a:t>
            </a:r>
            <a:endParaRPr b="1" sz="1000">
              <a:solidFill>
                <a:srgbClr val="2DA83C"/>
              </a:solidFill>
              <a:latin typeface="Times New Roman"/>
              <a:ea typeface="Times New Roman"/>
              <a:cs typeface="Times New Roman"/>
              <a:sym typeface="Times New Roman"/>
            </a:endParaRPr>
          </a:p>
        </p:txBody>
      </p:sp>
      <p:sp>
        <p:nvSpPr>
          <p:cNvPr id="4407" name="Google Shape;4407;p92"/>
          <p:cNvSpPr/>
          <p:nvPr/>
        </p:nvSpPr>
        <p:spPr>
          <a:xfrm>
            <a:off x="4572000" y="2590800"/>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9C39AC"/>
                </a:solidFill>
                <a:latin typeface="Times New Roman"/>
                <a:ea typeface="Times New Roman"/>
                <a:cs typeface="Times New Roman"/>
                <a:sym typeface="Times New Roman"/>
              </a:rPr>
              <a:t>R</a:t>
            </a:r>
            <a:r>
              <a:rPr b="1" baseline="-25000" lang="en-US" sz="2800">
                <a:solidFill>
                  <a:srgbClr val="9C39AC"/>
                </a:solidFill>
                <a:latin typeface="Times New Roman"/>
                <a:ea typeface="Times New Roman"/>
                <a:cs typeface="Times New Roman"/>
                <a:sym typeface="Times New Roman"/>
              </a:rPr>
              <a:t>4</a:t>
            </a:r>
            <a:endParaRPr b="1" sz="1000">
              <a:solidFill>
                <a:srgbClr val="9C39AC"/>
              </a:solidFill>
              <a:latin typeface="Times New Roman"/>
              <a:ea typeface="Times New Roman"/>
              <a:cs typeface="Times New Roman"/>
              <a:sym typeface="Times New Roman"/>
            </a:endParaRPr>
          </a:p>
        </p:txBody>
      </p:sp>
      <p:sp>
        <p:nvSpPr>
          <p:cNvPr id="4408" name="Google Shape;4408;p92"/>
          <p:cNvSpPr/>
          <p:nvPr/>
        </p:nvSpPr>
        <p:spPr>
          <a:xfrm>
            <a:off x="4267200" y="1371600"/>
            <a:ext cx="10668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21    </a:t>
            </a: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22</a:t>
            </a:r>
            <a:endParaRPr b="1" sz="2000">
              <a:solidFill>
                <a:srgbClr val="FF6600"/>
              </a:solidFill>
              <a:latin typeface="Times New Roman"/>
              <a:ea typeface="Times New Roman"/>
              <a:cs typeface="Times New Roman"/>
              <a:sym typeface="Times New Roman"/>
            </a:endParaRPr>
          </a:p>
        </p:txBody>
      </p:sp>
      <p:sp>
        <p:nvSpPr>
          <p:cNvPr id="4409" name="Google Shape;4409;p92"/>
          <p:cNvSpPr/>
          <p:nvPr/>
        </p:nvSpPr>
        <p:spPr>
          <a:xfrm>
            <a:off x="4267200" y="1885950"/>
            <a:ext cx="10668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23    </a:t>
            </a: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24</a:t>
            </a:r>
            <a:endParaRPr b="1" sz="2000">
              <a:solidFill>
                <a:srgbClr val="FF6600"/>
              </a:solidFill>
              <a:latin typeface="Times New Roman"/>
              <a:ea typeface="Times New Roman"/>
              <a:cs typeface="Times New Roman"/>
              <a:sym typeface="Times New Roman"/>
            </a:endParaRPr>
          </a:p>
        </p:txBody>
      </p:sp>
      <p:sp>
        <p:nvSpPr>
          <p:cNvPr id="4410" name="Google Shape;4410;p92"/>
          <p:cNvSpPr/>
          <p:nvPr/>
        </p:nvSpPr>
        <p:spPr>
          <a:xfrm>
            <a:off x="367488" y="5190794"/>
            <a:ext cx="423825" cy="467254"/>
          </a:xfrm>
          <a:prstGeom prst="ellipse">
            <a:avLst/>
          </a:prstGeom>
          <a:solidFill>
            <a:srgbClr val="FFFFFF">
              <a:alpha val="0"/>
            </a:srgbClr>
          </a:solidFill>
          <a:ln cap="flat" cmpd="sng" w="3810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411" name="Google Shape;4411;p92"/>
          <p:cNvSpPr/>
          <p:nvPr/>
        </p:nvSpPr>
        <p:spPr>
          <a:xfrm>
            <a:off x="893846" y="5190794"/>
            <a:ext cx="423825" cy="467254"/>
          </a:xfrm>
          <a:prstGeom prst="ellipse">
            <a:avLst/>
          </a:prstGeom>
          <a:solidFill>
            <a:srgbClr val="FFFFFF">
              <a:alpha val="0"/>
            </a:srgbClr>
          </a:solidFill>
          <a:ln cap="flat" cmpd="sng" w="3810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 </a:t>
            </a:r>
            <a:endParaRPr/>
          </a:p>
        </p:txBody>
      </p:sp>
      <p:sp>
        <p:nvSpPr>
          <p:cNvPr id="4412" name="Google Shape;4412;p92"/>
          <p:cNvSpPr/>
          <p:nvPr/>
        </p:nvSpPr>
        <p:spPr>
          <a:xfrm>
            <a:off x="1391463" y="5190794"/>
            <a:ext cx="423825" cy="467254"/>
          </a:xfrm>
          <a:prstGeom prst="ellipse">
            <a:avLst/>
          </a:prstGeom>
          <a:solidFill>
            <a:srgbClr val="FFFFFF">
              <a:alpha val="0"/>
            </a:srgbClr>
          </a:solidFill>
          <a:ln cap="flat" cmpd="sng" w="3810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413" name="Google Shape;4413;p92"/>
          <p:cNvSpPr/>
          <p:nvPr/>
        </p:nvSpPr>
        <p:spPr>
          <a:xfrm>
            <a:off x="1976954" y="5190794"/>
            <a:ext cx="423825" cy="467254"/>
          </a:xfrm>
          <a:prstGeom prst="ellipse">
            <a:avLst/>
          </a:prstGeom>
          <a:solidFill>
            <a:srgbClr val="FFFFFF">
              <a:alpha val="0"/>
            </a:srgbClr>
          </a:solidFill>
          <a:ln cap="flat" cmpd="sng" w="3810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cxnSp>
        <p:nvCxnSpPr>
          <p:cNvPr id="4414" name="Google Shape;4414;p92"/>
          <p:cNvCxnSpPr/>
          <p:nvPr/>
        </p:nvCxnSpPr>
        <p:spPr>
          <a:xfrm flipH="1">
            <a:off x="748488" y="4599020"/>
            <a:ext cx="742017" cy="627161"/>
          </a:xfrm>
          <a:prstGeom prst="straightConnector1">
            <a:avLst/>
          </a:prstGeom>
          <a:noFill/>
          <a:ln cap="flat" cmpd="sng" w="57150">
            <a:solidFill>
              <a:srgbClr val="2DA83C"/>
            </a:solidFill>
            <a:prstDash val="solid"/>
            <a:round/>
            <a:headEnd len="sm" w="sm" type="none"/>
            <a:tailEnd len="sm" w="sm" type="none"/>
          </a:ln>
        </p:spPr>
      </p:cxnSp>
      <p:cxnSp>
        <p:nvCxnSpPr>
          <p:cNvPr id="4415" name="Google Shape;4415;p92"/>
          <p:cNvCxnSpPr/>
          <p:nvPr/>
        </p:nvCxnSpPr>
        <p:spPr>
          <a:xfrm flipH="1">
            <a:off x="1195858" y="4599020"/>
            <a:ext cx="294647" cy="599546"/>
          </a:xfrm>
          <a:prstGeom prst="straightConnector1">
            <a:avLst/>
          </a:prstGeom>
          <a:noFill/>
          <a:ln cap="flat" cmpd="sng" w="57150">
            <a:solidFill>
              <a:srgbClr val="2DA83C"/>
            </a:solidFill>
            <a:prstDash val="solid"/>
            <a:round/>
            <a:headEnd len="sm" w="sm" type="none"/>
            <a:tailEnd len="sm" w="sm" type="none"/>
          </a:ln>
        </p:spPr>
      </p:cxnSp>
      <p:cxnSp>
        <p:nvCxnSpPr>
          <p:cNvPr id="4416" name="Google Shape;4416;p92"/>
          <p:cNvCxnSpPr/>
          <p:nvPr/>
        </p:nvCxnSpPr>
        <p:spPr>
          <a:xfrm>
            <a:off x="1490505" y="4599020"/>
            <a:ext cx="202970" cy="599546"/>
          </a:xfrm>
          <a:prstGeom prst="straightConnector1">
            <a:avLst/>
          </a:prstGeom>
          <a:noFill/>
          <a:ln cap="flat" cmpd="sng" w="57150">
            <a:solidFill>
              <a:srgbClr val="2DA83C"/>
            </a:solidFill>
            <a:prstDash val="solid"/>
            <a:round/>
            <a:headEnd len="sm" w="sm" type="none"/>
            <a:tailEnd len="sm" w="sm" type="none"/>
          </a:ln>
        </p:spPr>
      </p:cxnSp>
      <p:cxnSp>
        <p:nvCxnSpPr>
          <p:cNvPr id="4417" name="Google Shape;4417;p92"/>
          <p:cNvCxnSpPr/>
          <p:nvPr/>
        </p:nvCxnSpPr>
        <p:spPr>
          <a:xfrm>
            <a:off x="1490505" y="4599020"/>
            <a:ext cx="638616" cy="667974"/>
          </a:xfrm>
          <a:prstGeom prst="straightConnector1">
            <a:avLst/>
          </a:prstGeom>
          <a:noFill/>
          <a:ln cap="flat" cmpd="sng" w="57150">
            <a:solidFill>
              <a:srgbClr val="2DA83C"/>
            </a:solidFill>
            <a:prstDash val="solid"/>
            <a:round/>
            <a:headEnd len="sm" w="sm" type="none"/>
            <a:tailEnd len="sm" w="sm" type="none"/>
          </a:ln>
        </p:spPr>
      </p:cxnSp>
      <p:sp>
        <p:nvSpPr>
          <p:cNvPr id="4418" name="Google Shape;4418;p92"/>
          <p:cNvSpPr/>
          <p:nvPr/>
        </p:nvSpPr>
        <p:spPr>
          <a:xfrm>
            <a:off x="354013" y="5184775"/>
            <a:ext cx="1066800" cy="3698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FF6600"/>
                </a:solidFill>
                <a:latin typeface="Times New Roman"/>
                <a:ea typeface="Times New Roman"/>
                <a:cs typeface="Times New Roman"/>
                <a:sym typeface="Times New Roman"/>
              </a:rPr>
              <a:t>R</a:t>
            </a:r>
            <a:r>
              <a:rPr b="1" baseline="-25000" lang="en-US" sz="1800">
                <a:solidFill>
                  <a:srgbClr val="FF6600"/>
                </a:solidFill>
                <a:latin typeface="Times New Roman"/>
                <a:ea typeface="Times New Roman"/>
                <a:cs typeface="Times New Roman"/>
                <a:sym typeface="Times New Roman"/>
              </a:rPr>
              <a:t>21     </a:t>
            </a:r>
            <a:r>
              <a:rPr b="1" lang="en-US" sz="1800">
                <a:solidFill>
                  <a:srgbClr val="FF6600"/>
                </a:solidFill>
                <a:latin typeface="Times New Roman"/>
                <a:ea typeface="Times New Roman"/>
                <a:cs typeface="Times New Roman"/>
                <a:sym typeface="Times New Roman"/>
              </a:rPr>
              <a:t>R</a:t>
            </a:r>
            <a:r>
              <a:rPr b="1" baseline="-25000" lang="en-US" sz="1800">
                <a:solidFill>
                  <a:srgbClr val="FF6600"/>
                </a:solidFill>
                <a:latin typeface="Times New Roman"/>
                <a:ea typeface="Times New Roman"/>
                <a:cs typeface="Times New Roman"/>
                <a:sym typeface="Times New Roman"/>
              </a:rPr>
              <a:t>22</a:t>
            </a:r>
            <a:endParaRPr b="1" sz="1800">
              <a:solidFill>
                <a:srgbClr val="FF6600"/>
              </a:solidFill>
              <a:latin typeface="Times New Roman"/>
              <a:ea typeface="Times New Roman"/>
              <a:cs typeface="Times New Roman"/>
              <a:sym typeface="Times New Roman"/>
            </a:endParaRPr>
          </a:p>
        </p:txBody>
      </p:sp>
      <p:sp>
        <p:nvSpPr>
          <p:cNvPr id="4419" name="Google Shape;4419;p92"/>
          <p:cNvSpPr/>
          <p:nvPr/>
        </p:nvSpPr>
        <p:spPr>
          <a:xfrm>
            <a:off x="1371600" y="5199063"/>
            <a:ext cx="1066800" cy="368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FF6600"/>
                </a:solidFill>
                <a:latin typeface="Times New Roman"/>
                <a:ea typeface="Times New Roman"/>
                <a:cs typeface="Times New Roman"/>
                <a:sym typeface="Times New Roman"/>
              </a:rPr>
              <a:t>R</a:t>
            </a:r>
            <a:r>
              <a:rPr b="1" baseline="-25000" lang="en-US" sz="1800">
                <a:solidFill>
                  <a:srgbClr val="FF6600"/>
                </a:solidFill>
                <a:latin typeface="Times New Roman"/>
                <a:ea typeface="Times New Roman"/>
                <a:cs typeface="Times New Roman"/>
                <a:sym typeface="Times New Roman"/>
              </a:rPr>
              <a:t>23      </a:t>
            </a:r>
            <a:r>
              <a:rPr b="1" lang="en-US" sz="1800">
                <a:solidFill>
                  <a:srgbClr val="FF6600"/>
                </a:solidFill>
                <a:latin typeface="Times New Roman"/>
                <a:ea typeface="Times New Roman"/>
                <a:cs typeface="Times New Roman"/>
                <a:sym typeface="Times New Roman"/>
              </a:rPr>
              <a:t>R</a:t>
            </a:r>
            <a:r>
              <a:rPr b="1" baseline="-25000" lang="en-US" sz="1800">
                <a:solidFill>
                  <a:srgbClr val="FF6600"/>
                </a:solidFill>
                <a:latin typeface="Times New Roman"/>
                <a:ea typeface="Times New Roman"/>
                <a:cs typeface="Times New Roman"/>
                <a:sym typeface="Times New Roman"/>
              </a:rPr>
              <a:t>24</a:t>
            </a:r>
            <a:endParaRPr b="1" sz="1800">
              <a:solidFill>
                <a:srgbClr val="FF6600"/>
              </a:solidFill>
              <a:latin typeface="Times New Roman"/>
              <a:ea typeface="Times New Roman"/>
              <a:cs typeface="Times New Roman"/>
              <a:sym typeface="Times New Roman"/>
            </a:endParaRPr>
          </a:p>
        </p:txBody>
      </p:sp>
      <p:sp>
        <p:nvSpPr>
          <p:cNvPr id="4420" name="Google Shape;4420;p92"/>
          <p:cNvSpPr/>
          <p:nvPr/>
        </p:nvSpPr>
        <p:spPr>
          <a:xfrm flipH="1" rot="5588125">
            <a:off x="1574800" y="2346325"/>
            <a:ext cx="338138" cy="2592388"/>
          </a:xfrm>
          <a:prstGeom prst="curvedRightArrow">
            <a:avLst>
              <a:gd fmla="val 25000" name="adj1"/>
              <a:gd fmla="val 24733" name="adj2"/>
              <a:gd fmla="val 19681" name="adj3"/>
            </a:avLst>
          </a:prstGeom>
          <a:solidFill>
            <a:srgbClr val="800000"/>
          </a:solidFill>
          <a:ln cap="flat" cmpd="sng" w="9525">
            <a:solidFill>
              <a:srgbClr val="FDEBA7"/>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4421" name="Google Shape;4421;p92"/>
          <p:cNvSpPr/>
          <p:nvPr/>
        </p:nvSpPr>
        <p:spPr>
          <a:xfrm flipH="1" rot="5588125">
            <a:off x="1358107" y="3596481"/>
            <a:ext cx="338138" cy="2428875"/>
          </a:xfrm>
          <a:prstGeom prst="curvedRightArrow">
            <a:avLst>
              <a:gd fmla="val 25000" name="adj1"/>
              <a:gd fmla="val 24733" name="adj2"/>
              <a:gd fmla="val 21867" name="adj3"/>
            </a:avLst>
          </a:prstGeom>
          <a:solidFill>
            <a:srgbClr val="800000"/>
          </a:solidFill>
          <a:ln cap="flat" cmpd="sng" w="9525">
            <a:solidFill>
              <a:srgbClr val="FDEBA7"/>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20"/>
                                        </p:tgtEl>
                                        <p:attrNameLst>
                                          <p:attrName>style.visibility</p:attrName>
                                        </p:attrNameLst>
                                      </p:cBhvr>
                                      <p:to>
                                        <p:strVal val="visible"/>
                                      </p:to>
                                    </p:set>
                                    <p:animEffect filter="fade" transition="in">
                                      <p:cBhvr>
                                        <p:cTn dur="500"/>
                                        <p:tgtEl>
                                          <p:spTgt spid="44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21"/>
                                        </p:tgtEl>
                                        <p:attrNameLst>
                                          <p:attrName>style.visibility</p:attrName>
                                        </p:attrNameLst>
                                      </p:cBhvr>
                                      <p:to>
                                        <p:strVal val="visible"/>
                                      </p:to>
                                    </p:set>
                                    <p:animEffect filter="fade" transition="in">
                                      <p:cBhvr>
                                        <p:cTn dur="500"/>
                                        <p:tgtEl>
                                          <p:spTgt spid="44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5" name="Shape 4425"/>
        <p:cNvGrpSpPr/>
        <p:nvPr/>
      </p:nvGrpSpPr>
      <p:grpSpPr>
        <a:xfrm>
          <a:off x="0" y="0"/>
          <a:ext cx="0" cy="0"/>
          <a:chOff x="0" y="0"/>
          <a:chExt cx="0" cy="0"/>
        </a:xfrm>
      </p:grpSpPr>
      <p:grpSp>
        <p:nvGrpSpPr>
          <p:cNvPr id="4426" name="Google Shape;4426;p93"/>
          <p:cNvGrpSpPr/>
          <p:nvPr/>
        </p:nvGrpSpPr>
        <p:grpSpPr>
          <a:xfrm>
            <a:off x="0" y="6453188"/>
            <a:ext cx="9144000" cy="557212"/>
            <a:chOff x="0" y="6324600"/>
            <a:chExt cx="9144000" cy="557212"/>
          </a:xfrm>
        </p:grpSpPr>
        <p:sp>
          <p:nvSpPr>
            <p:cNvPr id="4427" name="Google Shape;4427;p93"/>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428" name="Google Shape;4428;p93"/>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429" name="Google Shape;4429;p93"/>
          <p:cNvSpPr/>
          <p:nvPr/>
        </p:nvSpPr>
        <p:spPr>
          <a:xfrm>
            <a:off x="152400" y="152400"/>
            <a:ext cx="57150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C00000"/>
                </a:solidFill>
                <a:latin typeface="Book Antiqua"/>
                <a:ea typeface="Book Antiqua"/>
                <a:cs typeface="Book Antiqua"/>
                <a:sym typeface="Book Antiqua"/>
              </a:rPr>
              <a:t>Step-1 : Region Merging</a:t>
            </a:r>
            <a:endParaRPr b="1" sz="2800">
              <a:solidFill>
                <a:schemeClr val="dk1"/>
              </a:solidFill>
              <a:latin typeface="Times New Roman"/>
              <a:ea typeface="Times New Roman"/>
              <a:cs typeface="Times New Roman"/>
              <a:sym typeface="Times New Roman"/>
            </a:endParaRPr>
          </a:p>
        </p:txBody>
      </p:sp>
      <p:sp>
        <p:nvSpPr>
          <p:cNvPr id="4430" name="Google Shape;4430;p93"/>
          <p:cNvSpPr/>
          <p:nvPr/>
        </p:nvSpPr>
        <p:spPr>
          <a:xfrm>
            <a:off x="152400" y="1546225"/>
            <a:ext cx="5257800" cy="5222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Book Antiqua"/>
                <a:ea typeface="Book Antiqua"/>
                <a:cs typeface="Book Antiqua"/>
                <a:sym typeface="Book Antiqua"/>
              </a:rPr>
              <a:t>For adjacent Regions  </a:t>
            </a:r>
            <a:r>
              <a:rPr b="1" lang="en-US" sz="2800">
                <a:solidFill>
                  <a:srgbClr val="FF6600"/>
                </a:solidFill>
                <a:latin typeface="Times New Roman"/>
                <a:ea typeface="Times New Roman"/>
                <a:cs typeface="Times New Roman"/>
                <a:sym typeface="Times New Roman"/>
              </a:rPr>
              <a:t>R</a:t>
            </a:r>
            <a:r>
              <a:rPr b="1" baseline="-25000" lang="en-US" sz="2800">
                <a:solidFill>
                  <a:srgbClr val="FF6600"/>
                </a:solidFill>
                <a:latin typeface="Times New Roman"/>
                <a:ea typeface="Times New Roman"/>
                <a:cs typeface="Times New Roman"/>
                <a:sym typeface="Times New Roman"/>
              </a:rPr>
              <a:t>A  </a:t>
            </a:r>
            <a:r>
              <a:rPr b="1" lang="en-US" sz="2800">
                <a:solidFill>
                  <a:schemeClr val="dk1"/>
                </a:solidFill>
                <a:latin typeface="Times New Roman"/>
                <a:ea typeface="Times New Roman"/>
                <a:cs typeface="Times New Roman"/>
                <a:sym typeface="Times New Roman"/>
              </a:rPr>
              <a:t>and </a:t>
            </a:r>
            <a:r>
              <a:rPr b="1" baseline="-25000" lang="en-US" sz="2800">
                <a:solidFill>
                  <a:srgbClr val="FF6600"/>
                </a:solidFill>
                <a:latin typeface="Times New Roman"/>
                <a:ea typeface="Times New Roman"/>
                <a:cs typeface="Times New Roman"/>
                <a:sym typeface="Times New Roman"/>
              </a:rPr>
              <a:t> </a:t>
            </a:r>
            <a:r>
              <a:rPr b="1" lang="en-US" sz="2800">
                <a:solidFill>
                  <a:srgbClr val="FF6600"/>
                </a:solidFill>
                <a:latin typeface="Times New Roman"/>
                <a:ea typeface="Times New Roman"/>
                <a:cs typeface="Times New Roman"/>
                <a:sym typeface="Times New Roman"/>
              </a:rPr>
              <a:t>R</a:t>
            </a:r>
            <a:r>
              <a:rPr b="1" baseline="-25000" lang="en-US" sz="2800">
                <a:solidFill>
                  <a:srgbClr val="FF6600"/>
                </a:solidFill>
                <a:latin typeface="Times New Roman"/>
                <a:ea typeface="Times New Roman"/>
                <a:cs typeface="Times New Roman"/>
                <a:sym typeface="Times New Roman"/>
              </a:rPr>
              <a:t>B</a:t>
            </a:r>
            <a:endParaRPr b="1" sz="2800">
              <a:solidFill>
                <a:schemeClr val="dk1"/>
              </a:solidFill>
              <a:latin typeface="Times New Roman"/>
              <a:ea typeface="Times New Roman"/>
              <a:cs typeface="Times New Roman"/>
              <a:sym typeface="Times New Roman"/>
            </a:endParaRPr>
          </a:p>
        </p:txBody>
      </p:sp>
      <p:sp>
        <p:nvSpPr>
          <p:cNvPr id="4431" name="Google Shape;4431;p93"/>
          <p:cNvSpPr/>
          <p:nvPr/>
        </p:nvSpPr>
        <p:spPr>
          <a:xfrm>
            <a:off x="152400" y="860425"/>
            <a:ext cx="6248400" cy="4619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Book Antiqua"/>
                <a:ea typeface="Book Antiqua"/>
                <a:cs typeface="Book Antiqua"/>
                <a:sym typeface="Book Antiqua"/>
              </a:rPr>
              <a:t>Predicate for Merging</a:t>
            </a:r>
            <a:endParaRPr b="1" sz="2800">
              <a:solidFill>
                <a:schemeClr val="dk1"/>
              </a:solidFill>
              <a:latin typeface="Times New Roman"/>
              <a:ea typeface="Times New Roman"/>
              <a:cs typeface="Times New Roman"/>
              <a:sym typeface="Times New Roman"/>
            </a:endParaRPr>
          </a:p>
        </p:txBody>
      </p:sp>
      <p:sp>
        <p:nvSpPr>
          <p:cNvPr id="4432" name="Google Shape;4432;p93"/>
          <p:cNvSpPr txBox="1"/>
          <p:nvPr/>
        </p:nvSpPr>
        <p:spPr>
          <a:xfrm>
            <a:off x="152400" y="2514600"/>
            <a:ext cx="7624763" cy="29718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IF | </a:t>
            </a:r>
            <a:r>
              <a:rPr b="1" lang="en-US" sz="2400">
                <a:solidFill>
                  <a:schemeClr val="dk1"/>
                </a:solidFill>
                <a:latin typeface="Calibri"/>
                <a:ea typeface="Calibri"/>
                <a:cs typeface="Calibri"/>
                <a:sym typeface="Calibri"/>
              </a:rPr>
              <a:t>Max Intensity Value  – Min Intensity  Value </a:t>
            </a:r>
            <a:r>
              <a:rPr lang="en-US" sz="2800">
                <a:solidFill>
                  <a:schemeClr val="dk1"/>
                </a:solidFill>
                <a:latin typeface="Calibri"/>
                <a:ea typeface="Calibri"/>
                <a:cs typeface="Calibri"/>
                <a:sym typeface="Calibri"/>
              </a:rPr>
              <a:t>| &lt;  </a:t>
            </a:r>
            <a:r>
              <a:rPr b="1" lang="en-US" sz="3200">
                <a:solidFill>
                  <a:schemeClr val="dk1"/>
                </a:solidFill>
                <a:latin typeface="Calibri"/>
                <a:ea typeface="Calibri"/>
                <a:cs typeface="Calibri"/>
                <a:sym typeface="Calibri"/>
              </a:rPr>
              <a:t>8</a:t>
            </a:r>
            <a:endParaRPr/>
          </a:p>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a:p>
            <a:pPr indent="0" lvl="0" marL="0" marR="0" rtl="0" algn="l">
              <a:spcBef>
                <a:spcPts val="0"/>
              </a:spcBef>
              <a:spcAft>
                <a:spcPts val="0"/>
              </a:spcAft>
              <a:buNone/>
            </a:pPr>
            <a:r>
              <a:rPr lang="en-US" sz="2800">
                <a:solidFill>
                  <a:schemeClr val="dk1"/>
                </a:solidFill>
                <a:latin typeface="Calibri"/>
                <a:ea typeface="Calibri"/>
                <a:cs typeface="Calibri"/>
                <a:sym typeface="Calibri"/>
              </a:rPr>
              <a:t>Then Merge the regions :</a:t>
            </a:r>
            <a:endParaRPr/>
          </a:p>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a:p>
            <a:pPr indent="0" lvl="0" marL="0" marR="0" rtl="0" algn="l">
              <a:spcBef>
                <a:spcPts val="0"/>
              </a:spcBef>
              <a:spcAft>
                <a:spcPts val="0"/>
              </a:spcAft>
              <a:buNone/>
            </a:pPr>
            <a:r>
              <a:rPr lang="en-US" sz="2800">
                <a:solidFill>
                  <a:schemeClr val="dk1"/>
                </a:solidFill>
                <a:latin typeface="Calibri"/>
                <a:ea typeface="Calibri"/>
                <a:cs typeface="Calibri"/>
                <a:sym typeface="Calibri"/>
              </a:rPr>
              <a:t>Let   M</a:t>
            </a:r>
            <a:r>
              <a:rPr b="1" baseline="-25000" lang="en-US" sz="2800">
                <a:solidFill>
                  <a:srgbClr val="FF6600"/>
                </a:solidFill>
                <a:latin typeface="Times New Roman"/>
                <a:ea typeface="Times New Roman"/>
                <a:cs typeface="Times New Roman"/>
                <a:sym typeface="Times New Roman"/>
              </a:rPr>
              <a:t>AB  </a:t>
            </a:r>
            <a:r>
              <a:rPr lang="en-US" sz="2800">
                <a:solidFill>
                  <a:srgbClr val="000000"/>
                </a:solidFill>
                <a:latin typeface="Times New Roman"/>
                <a:ea typeface="Times New Roman"/>
                <a:cs typeface="Times New Roman"/>
                <a:sym typeface="Times New Roman"/>
              </a:rPr>
              <a:t>=</a:t>
            </a:r>
            <a:r>
              <a:rPr lang="en-US" sz="2800">
                <a:solidFill>
                  <a:srgbClr val="FF6600"/>
                </a:solidFill>
                <a:latin typeface="Times New Roman"/>
                <a:ea typeface="Times New Roman"/>
                <a:cs typeface="Times New Roman"/>
                <a:sym typeface="Times New Roman"/>
              </a:rPr>
              <a:t> </a:t>
            </a:r>
            <a:r>
              <a:rPr b="1" lang="en-US" sz="2800">
                <a:solidFill>
                  <a:srgbClr val="000000"/>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A  </a:t>
            </a:r>
            <a:r>
              <a:rPr b="1" lang="en-US" sz="2800">
                <a:solidFill>
                  <a:srgbClr val="000000"/>
                </a:solidFill>
                <a:latin typeface="Times New Roman"/>
                <a:ea typeface="Times New Roman"/>
                <a:cs typeface="Times New Roman"/>
                <a:sym typeface="Times New Roman"/>
              </a:rPr>
              <a:t>U </a:t>
            </a:r>
            <a:r>
              <a:rPr b="1" baseline="-25000" lang="en-US" sz="2800">
                <a:solidFill>
                  <a:srgbClr val="000000"/>
                </a:solidFill>
                <a:latin typeface="Times New Roman"/>
                <a:ea typeface="Times New Roman"/>
                <a:cs typeface="Times New Roman"/>
                <a:sym typeface="Times New Roman"/>
              </a:rPr>
              <a:t> </a:t>
            </a:r>
            <a:r>
              <a:rPr b="1" lang="en-US" sz="2800">
                <a:solidFill>
                  <a:srgbClr val="000000"/>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B</a:t>
            </a:r>
            <a:endParaRPr b="1" sz="2800">
              <a:solidFill>
                <a:srgbClr val="000000"/>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6" name="Shape 4436"/>
        <p:cNvGrpSpPr/>
        <p:nvPr/>
      </p:nvGrpSpPr>
      <p:grpSpPr>
        <a:xfrm>
          <a:off x="0" y="0"/>
          <a:ext cx="0" cy="0"/>
          <a:chOff x="0" y="0"/>
          <a:chExt cx="0" cy="0"/>
        </a:xfrm>
      </p:grpSpPr>
      <p:grpSp>
        <p:nvGrpSpPr>
          <p:cNvPr id="4437" name="Google Shape;4437;p94"/>
          <p:cNvGrpSpPr/>
          <p:nvPr/>
        </p:nvGrpSpPr>
        <p:grpSpPr>
          <a:xfrm>
            <a:off x="0" y="6453188"/>
            <a:ext cx="9144000" cy="557212"/>
            <a:chOff x="0" y="6324600"/>
            <a:chExt cx="9144000" cy="557212"/>
          </a:xfrm>
        </p:grpSpPr>
        <p:sp>
          <p:nvSpPr>
            <p:cNvPr id="4438" name="Google Shape;4438;p94"/>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439" name="Google Shape;4439;p94"/>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440" name="Google Shape;4440;p94"/>
          <p:cNvSpPr/>
          <p:nvPr/>
        </p:nvSpPr>
        <p:spPr>
          <a:xfrm>
            <a:off x="4419600" y="1066800"/>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a:t>
            </a:r>
            <a:endParaRPr b="1" sz="1000">
              <a:solidFill>
                <a:schemeClr val="dk1"/>
              </a:solidFill>
              <a:latin typeface="Times New Roman"/>
              <a:ea typeface="Times New Roman"/>
              <a:cs typeface="Times New Roman"/>
              <a:sym typeface="Times New Roman"/>
            </a:endParaRPr>
          </a:p>
        </p:txBody>
      </p:sp>
      <p:sp>
        <p:nvSpPr>
          <p:cNvPr id="4441" name="Google Shape;4441;p94"/>
          <p:cNvSpPr/>
          <p:nvPr/>
        </p:nvSpPr>
        <p:spPr>
          <a:xfrm>
            <a:off x="6400800" y="1044575"/>
            <a:ext cx="457200"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aphicFrame>
        <p:nvGraphicFramePr>
          <p:cNvPr id="4442" name="Google Shape;4442;p94"/>
          <p:cNvGraphicFramePr/>
          <p:nvPr/>
        </p:nvGraphicFramePr>
        <p:xfrm>
          <a:off x="6934200" y="8382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58</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graphicFrame>
        <p:nvGraphicFramePr>
          <p:cNvPr id="4443" name="Google Shape;4443;p94"/>
          <p:cNvGraphicFramePr/>
          <p:nvPr/>
        </p:nvGraphicFramePr>
        <p:xfrm>
          <a:off x="4191000" y="8382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sz="1800"/>
                        <a:t>  </a:t>
                      </a:r>
                      <a:endParaRPr sz="1800"/>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5334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444" name="Google Shape;4444;p94"/>
          <p:cNvSpPr/>
          <p:nvPr/>
        </p:nvSpPr>
        <p:spPr>
          <a:xfrm>
            <a:off x="4419600" y="214312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2DA83C"/>
                </a:solidFill>
                <a:latin typeface="Times New Roman"/>
                <a:ea typeface="Times New Roman"/>
                <a:cs typeface="Times New Roman"/>
                <a:sym typeface="Times New Roman"/>
              </a:rPr>
              <a:t>R</a:t>
            </a:r>
            <a:r>
              <a:rPr b="1" baseline="-25000" lang="en-US" sz="2800">
                <a:solidFill>
                  <a:srgbClr val="2DA83C"/>
                </a:solidFill>
                <a:latin typeface="Times New Roman"/>
                <a:ea typeface="Times New Roman"/>
                <a:cs typeface="Times New Roman"/>
                <a:sym typeface="Times New Roman"/>
              </a:rPr>
              <a:t>3</a:t>
            </a:r>
            <a:endParaRPr b="1" sz="1000">
              <a:solidFill>
                <a:srgbClr val="2DA83C"/>
              </a:solidFill>
              <a:latin typeface="Times New Roman"/>
              <a:ea typeface="Times New Roman"/>
              <a:cs typeface="Times New Roman"/>
              <a:sym typeface="Times New Roman"/>
            </a:endParaRPr>
          </a:p>
        </p:txBody>
      </p:sp>
      <p:sp>
        <p:nvSpPr>
          <p:cNvPr id="4445" name="Google Shape;4445;p94"/>
          <p:cNvSpPr/>
          <p:nvPr/>
        </p:nvSpPr>
        <p:spPr>
          <a:xfrm>
            <a:off x="5562600" y="2133600"/>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9C39AC"/>
                </a:solidFill>
                <a:latin typeface="Times New Roman"/>
                <a:ea typeface="Times New Roman"/>
                <a:cs typeface="Times New Roman"/>
                <a:sym typeface="Times New Roman"/>
              </a:rPr>
              <a:t>R</a:t>
            </a:r>
            <a:r>
              <a:rPr b="1" baseline="-25000" lang="en-US" sz="2800">
                <a:solidFill>
                  <a:srgbClr val="9C39AC"/>
                </a:solidFill>
                <a:latin typeface="Times New Roman"/>
                <a:ea typeface="Times New Roman"/>
                <a:cs typeface="Times New Roman"/>
                <a:sym typeface="Times New Roman"/>
              </a:rPr>
              <a:t>4</a:t>
            </a:r>
            <a:endParaRPr b="1" sz="1000">
              <a:solidFill>
                <a:srgbClr val="9C39AC"/>
              </a:solidFill>
              <a:latin typeface="Times New Roman"/>
              <a:ea typeface="Times New Roman"/>
              <a:cs typeface="Times New Roman"/>
              <a:sym typeface="Times New Roman"/>
            </a:endParaRPr>
          </a:p>
        </p:txBody>
      </p:sp>
      <p:sp>
        <p:nvSpPr>
          <p:cNvPr id="4446" name="Google Shape;4446;p94"/>
          <p:cNvSpPr/>
          <p:nvPr/>
        </p:nvSpPr>
        <p:spPr>
          <a:xfrm>
            <a:off x="5257800" y="914400"/>
            <a:ext cx="10668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21    </a:t>
            </a: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22</a:t>
            </a:r>
            <a:endParaRPr b="1" sz="2000">
              <a:solidFill>
                <a:srgbClr val="FF6600"/>
              </a:solidFill>
              <a:latin typeface="Times New Roman"/>
              <a:ea typeface="Times New Roman"/>
              <a:cs typeface="Times New Roman"/>
              <a:sym typeface="Times New Roman"/>
            </a:endParaRPr>
          </a:p>
        </p:txBody>
      </p:sp>
      <p:sp>
        <p:nvSpPr>
          <p:cNvPr id="4447" name="Google Shape;4447;p94"/>
          <p:cNvSpPr/>
          <p:nvPr/>
        </p:nvSpPr>
        <p:spPr>
          <a:xfrm>
            <a:off x="5257800" y="1428750"/>
            <a:ext cx="10668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23    </a:t>
            </a: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24</a:t>
            </a:r>
            <a:endParaRPr b="1" sz="2000">
              <a:solidFill>
                <a:srgbClr val="FF6600"/>
              </a:solidFill>
              <a:latin typeface="Times New Roman"/>
              <a:ea typeface="Times New Roman"/>
              <a:cs typeface="Times New Roman"/>
              <a:sym typeface="Times New Roman"/>
            </a:endParaRPr>
          </a:p>
        </p:txBody>
      </p:sp>
      <p:sp>
        <p:nvSpPr>
          <p:cNvPr id="4448" name="Google Shape;4448;p94"/>
          <p:cNvSpPr/>
          <p:nvPr/>
        </p:nvSpPr>
        <p:spPr>
          <a:xfrm>
            <a:off x="152400" y="304800"/>
            <a:ext cx="3886200" cy="892175"/>
          </a:xfrm>
          <a:prstGeom prst="rect">
            <a:avLst/>
          </a:prstGeom>
          <a:noFill/>
          <a:ln>
            <a:noFill/>
          </a:ln>
        </p:spPr>
        <p:txBody>
          <a:bodyPr anchorCtr="0" anchor="t" bIns="45700" lIns="91425" spcFirstLastPara="1" rIns="91425" wrap="square" tIns="45700">
            <a:noAutofit/>
          </a:bodyPr>
          <a:lstStyle/>
          <a:p>
            <a:pPr indent="-514350" lvl="0" marL="514350" marR="0" rtl="0" algn="l">
              <a:spcBef>
                <a:spcPts val="0"/>
              </a:spcBef>
              <a:spcAft>
                <a:spcPts val="0"/>
              </a:spcAft>
              <a:buClr>
                <a:schemeClr val="dk1"/>
              </a:buClr>
              <a:buSzPts val="2400"/>
              <a:buFont typeface="Book Antiqua"/>
              <a:buAutoNum type="romanUcParenBoth"/>
            </a:pPr>
            <a:r>
              <a:rPr b="1" lang="en-US" sz="2400">
                <a:solidFill>
                  <a:schemeClr val="dk1"/>
                </a:solidFill>
                <a:latin typeface="Book Antiqua"/>
                <a:ea typeface="Book Antiqua"/>
                <a:cs typeface="Book Antiqua"/>
                <a:sym typeface="Book Antiqua"/>
              </a:rPr>
              <a:t>For adjacent Regions  </a:t>
            </a:r>
            <a:r>
              <a:rPr b="1" lang="en-US" sz="2800">
                <a:solidFill>
                  <a:srgbClr val="FF6600"/>
                </a:solidFill>
                <a:latin typeface="Times New Roman"/>
                <a:ea typeface="Times New Roman"/>
                <a:cs typeface="Times New Roman"/>
                <a:sym typeface="Times New Roman"/>
              </a:rPr>
              <a:t>R</a:t>
            </a:r>
            <a:r>
              <a:rPr b="1" baseline="-25000" lang="en-US" sz="2800">
                <a:solidFill>
                  <a:srgbClr val="FF6600"/>
                </a:solidFill>
                <a:latin typeface="Times New Roman"/>
                <a:ea typeface="Times New Roman"/>
                <a:cs typeface="Times New Roman"/>
                <a:sym typeface="Times New Roman"/>
              </a:rPr>
              <a:t>21   </a:t>
            </a:r>
            <a:r>
              <a:rPr b="1" lang="en-US" sz="2800">
                <a:solidFill>
                  <a:srgbClr val="FF6600"/>
                </a:solidFill>
                <a:latin typeface="Times New Roman"/>
                <a:ea typeface="Times New Roman"/>
                <a:cs typeface="Times New Roman"/>
                <a:sym typeface="Times New Roman"/>
              </a:rPr>
              <a:t>R</a:t>
            </a:r>
            <a:r>
              <a:rPr b="1" baseline="-25000" lang="en-US" sz="2800">
                <a:solidFill>
                  <a:srgbClr val="FF6600"/>
                </a:solidFill>
                <a:latin typeface="Times New Roman"/>
                <a:ea typeface="Times New Roman"/>
                <a:cs typeface="Times New Roman"/>
                <a:sym typeface="Times New Roman"/>
              </a:rPr>
              <a:t>22 </a:t>
            </a:r>
            <a:r>
              <a:rPr b="1" lang="en-US" sz="2800">
                <a:solidFill>
                  <a:srgbClr val="FF6600"/>
                </a:solidFill>
                <a:latin typeface="Times New Roman"/>
                <a:ea typeface="Times New Roman"/>
                <a:cs typeface="Times New Roman"/>
                <a:sym typeface="Times New Roman"/>
              </a:rPr>
              <a:t>R</a:t>
            </a:r>
            <a:r>
              <a:rPr b="1" baseline="-25000" lang="en-US" sz="2800">
                <a:solidFill>
                  <a:srgbClr val="FF6600"/>
                </a:solidFill>
                <a:latin typeface="Times New Roman"/>
                <a:ea typeface="Times New Roman"/>
                <a:cs typeface="Times New Roman"/>
                <a:sym typeface="Times New Roman"/>
              </a:rPr>
              <a:t>23    </a:t>
            </a:r>
            <a:r>
              <a:rPr b="1" lang="en-US" sz="2800">
                <a:solidFill>
                  <a:srgbClr val="FF6600"/>
                </a:solidFill>
                <a:latin typeface="Times New Roman"/>
                <a:ea typeface="Times New Roman"/>
                <a:cs typeface="Times New Roman"/>
                <a:sym typeface="Times New Roman"/>
              </a:rPr>
              <a:t>and R</a:t>
            </a:r>
            <a:r>
              <a:rPr b="1" baseline="-25000" lang="en-US" sz="2800">
                <a:solidFill>
                  <a:srgbClr val="FF6600"/>
                </a:solidFill>
                <a:latin typeface="Times New Roman"/>
                <a:ea typeface="Times New Roman"/>
                <a:cs typeface="Times New Roman"/>
                <a:sym typeface="Times New Roman"/>
              </a:rPr>
              <a:t>24</a:t>
            </a:r>
            <a:endParaRPr b="1" sz="2800">
              <a:solidFill>
                <a:schemeClr val="dk1"/>
              </a:solidFill>
              <a:latin typeface="Times New Roman"/>
              <a:ea typeface="Times New Roman"/>
              <a:cs typeface="Times New Roman"/>
              <a:sym typeface="Times New Roman"/>
            </a:endParaRPr>
          </a:p>
        </p:txBody>
      </p:sp>
      <p:sp>
        <p:nvSpPr>
          <p:cNvPr id="4449" name="Google Shape;4449;p94"/>
          <p:cNvSpPr txBox="1"/>
          <p:nvPr/>
        </p:nvSpPr>
        <p:spPr>
          <a:xfrm>
            <a:off x="228600" y="1295400"/>
            <a:ext cx="35814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Calibri"/>
                <a:ea typeface="Calibri"/>
                <a:cs typeface="Calibri"/>
                <a:sym typeface="Calibri"/>
              </a:rPr>
              <a:t>1</a:t>
            </a:r>
            <a:r>
              <a:rPr lang="en-US" sz="2800">
                <a:solidFill>
                  <a:schemeClr val="dk1"/>
                </a:solidFill>
                <a:latin typeface="Calibri"/>
                <a:ea typeface="Calibri"/>
                <a:cs typeface="Calibri"/>
                <a:sym typeface="Calibri"/>
              </a:rPr>
              <a:t>.  For </a:t>
            </a:r>
            <a:r>
              <a:rPr lang="en-US" sz="3200">
                <a:solidFill>
                  <a:srgbClr val="0000FF"/>
                </a:solidFill>
                <a:latin typeface="Calibri"/>
                <a:ea typeface="Calibri"/>
                <a:cs typeface="Calibri"/>
                <a:sym typeface="Calibri"/>
              </a:rPr>
              <a:t> {</a:t>
            </a:r>
            <a:r>
              <a:rPr lang="en-US" sz="2800">
                <a:solidFill>
                  <a:schemeClr val="dk1"/>
                </a:solidFill>
                <a:latin typeface="Calibri"/>
                <a:ea typeface="Calibri"/>
                <a:cs typeface="Calibri"/>
                <a:sym typeface="Calibri"/>
              </a:rPr>
              <a:t> </a:t>
            </a:r>
            <a:r>
              <a:rPr b="1" lang="en-US" sz="2800">
                <a:solidFill>
                  <a:srgbClr val="000000"/>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21  </a:t>
            </a:r>
            <a:r>
              <a:rPr b="1" lang="en-US" sz="2800">
                <a:solidFill>
                  <a:srgbClr val="FF6600"/>
                </a:solidFill>
                <a:latin typeface="Times New Roman"/>
                <a:ea typeface="Times New Roman"/>
                <a:cs typeface="Times New Roman"/>
                <a:sym typeface="Times New Roman"/>
              </a:rPr>
              <a:t>U</a:t>
            </a:r>
            <a:r>
              <a:rPr b="1" lang="en-US" sz="2800">
                <a:solidFill>
                  <a:srgbClr val="000000"/>
                </a:solidFill>
                <a:latin typeface="Times New Roman"/>
                <a:ea typeface="Times New Roman"/>
                <a:cs typeface="Times New Roman"/>
                <a:sym typeface="Times New Roman"/>
              </a:rPr>
              <a:t> R</a:t>
            </a:r>
            <a:r>
              <a:rPr b="1" baseline="-25000" lang="en-US" sz="2800">
                <a:solidFill>
                  <a:srgbClr val="000000"/>
                </a:solidFill>
                <a:latin typeface="Times New Roman"/>
                <a:ea typeface="Times New Roman"/>
                <a:cs typeface="Times New Roman"/>
                <a:sym typeface="Times New Roman"/>
              </a:rPr>
              <a:t>23  </a:t>
            </a:r>
            <a:r>
              <a:rPr b="1" lang="en-US" sz="3200">
                <a:solidFill>
                  <a:srgbClr val="0000FF"/>
                </a:solidFill>
                <a:latin typeface="Times New Roman"/>
                <a:ea typeface="Times New Roman"/>
                <a:cs typeface="Times New Roman"/>
                <a:sym typeface="Times New Roman"/>
              </a:rPr>
              <a:t>}</a:t>
            </a:r>
            <a:endParaRPr sz="3200">
              <a:solidFill>
                <a:srgbClr val="0000FF"/>
              </a:solidFill>
              <a:latin typeface="Calibri"/>
              <a:ea typeface="Calibri"/>
              <a:cs typeface="Calibri"/>
              <a:sym typeface="Calibri"/>
            </a:endParaRPr>
          </a:p>
        </p:txBody>
      </p:sp>
      <p:sp>
        <p:nvSpPr>
          <p:cNvPr id="4450" name="Google Shape;4450;p94"/>
          <p:cNvSpPr txBox="1"/>
          <p:nvPr/>
        </p:nvSpPr>
        <p:spPr>
          <a:xfrm>
            <a:off x="609600" y="2697163"/>
            <a:ext cx="3276600" cy="381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Imax  =  3  &lt; 8 </a:t>
            </a:r>
            <a:endParaRPr/>
          </a:p>
        </p:txBody>
      </p:sp>
      <p:sp>
        <p:nvSpPr>
          <p:cNvPr id="4451" name="Google Shape;4451;p94"/>
          <p:cNvSpPr txBox="1"/>
          <p:nvPr/>
        </p:nvSpPr>
        <p:spPr>
          <a:xfrm>
            <a:off x="609600" y="3154363"/>
            <a:ext cx="2895600" cy="42703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Predicate  = </a:t>
            </a:r>
            <a:r>
              <a:rPr b="1" lang="en-US" sz="2800">
                <a:solidFill>
                  <a:schemeClr val="dk1"/>
                </a:solidFill>
                <a:latin typeface="Calibri"/>
                <a:ea typeface="Calibri"/>
                <a:cs typeface="Calibri"/>
                <a:sym typeface="Calibri"/>
              </a:rPr>
              <a:t>TRUE</a:t>
            </a:r>
            <a:endParaRPr/>
          </a:p>
        </p:txBody>
      </p:sp>
      <p:sp>
        <p:nvSpPr>
          <p:cNvPr id="4452" name="Google Shape;4452;p94"/>
          <p:cNvSpPr txBox="1"/>
          <p:nvPr/>
        </p:nvSpPr>
        <p:spPr>
          <a:xfrm>
            <a:off x="609600" y="2163763"/>
            <a:ext cx="19812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33</a:t>
            </a:r>
            <a:endParaRPr/>
          </a:p>
        </p:txBody>
      </p:sp>
      <p:sp>
        <p:nvSpPr>
          <p:cNvPr id="4453" name="Google Shape;4453;p94"/>
          <p:cNvSpPr txBox="1"/>
          <p:nvPr/>
        </p:nvSpPr>
        <p:spPr>
          <a:xfrm>
            <a:off x="2509838" y="2133600"/>
            <a:ext cx="1757362"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Imin = 30  </a:t>
            </a:r>
            <a:endParaRPr/>
          </a:p>
        </p:txBody>
      </p:sp>
      <p:sp>
        <p:nvSpPr>
          <p:cNvPr id="4454" name="Google Shape;4454;p94"/>
          <p:cNvSpPr txBox="1"/>
          <p:nvPr/>
        </p:nvSpPr>
        <p:spPr>
          <a:xfrm>
            <a:off x="446088" y="2463800"/>
            <a:ext cx="184150" cy="4603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graphicFrame>
        <p:nvGraphicFramePr>
          <p:cNvPr id="4455" name="Google Shape;4455;p94"/>
          <p:cNvGraphicFramePr/>
          <p:nvPr/>
        </p:nvGraphicFramePr>
        <p:xfrm>
          <a:off x="6858000" y="35814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58</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456" name="Google Shape;4456;p94"/>
          <p:cNvSpPr txBox="1"/>
          <p:nvPr/>
        </p:nvSpPr>
        <p:spPr>
          <a:xfrm>
            <a:off x="609600" y="3687763"/>
            <a:ext cx="3505200" cy="42703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Merge the regions </a:t>
            </a:r>
            <a:endParaRPr b="1" sz="2800">
              <a:solidFill>
                <a:schemeClr val="dk1"/>
              </a:solidFill>
              <a:latin typeface="Calibri"/>
              <a:ea typeface="Calibri"/>
              <a:cs typeface="Calibri"/>
              <a:sym typeface="Calibri"/>
            </a:endParaRPr>
          </a:p>
        </p:txBody>
      </p:sp>
      <p:sp>
        <p:nvSpPr>
          <p:cNvPr id="4457" name="Google Shape;4457;p94"/>
          <p:cNvSpPr txBox="1"/>
          <p:nvPr/>
        </p:nvSpPr>
        <p:spPr>
          <a:xfrm>
            <a:off x="446088" y="4343400"/>
            <a:ext cx="3592512" cy="655638"/>
          </a:xfrm>
          <a:prstGeom prst="rect">
            <a:avLst/>
          </a:prstGeom>
          <a:solidFill>
            <a:srgbClr val="FDEBA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Let M</a:t>
            </a:r>
            <a:r>
              <a:rPr b="1" baseline="-25000" lang="en-US" sz="2800">
                <a:solidFill>
                  <a:srgbClr val="000000"/>
                </a:solidFill>
                <a:latin typeface="Times New Roman"/>
                <a:ea typeface="Times New Roman"/>
                <a:cs typeface="Times New Roman"/>
                <a:sym typeface="Times New Roman"/>
              </a:rPr>
              <a:t>1</a:t>
            </a:r>
            <a:r>
              <a:rPr lang="en-US" sz="2800">
                <a:solidFill>
                  <a:schemeClr val="dk1"/>
                </a:solidFill>
                <a:latin typeface="Calibri"/>
                <a:ea typeface="Calibri"/>
                <a:cs typeface="Calibri"/>
                <a:sym typeface="Calibri"/>
              </a:rPr>
              <a:t> = </a:t>
            </a:r>
            <a:r>
              <a:rPr b="1" lang="en-US" sz="3200">
                <a:solidFill>
                  <a:srgbClr val="0000FF"/>
                </a:solidFill>
                <a:latin typeface="Times New Roman"/>
                <a:ea typeface="Times New Roman"/>
                <a:cs typeface="Times New Roman"/>
                <a:sym typeface="Times New Roman"/>
              </a:rPr>
              <a:t>{</a:t>
            </a:r>
            <a:r>
              <a:rPr lang="en-US" sz="2800">
                <a:solidFill>
                  <a:schemeClr val="dk1"/>
                </a:solidFill>
                <a:latin typeface="Times New Roman"/>
                <a:ea typeface="Times New Roman"/>
                <a:cs typeface="Times New Roman"/>
                <a:sym typeface="Times New Roman"/>
              </a:rPr>
              <a:t> </a:t>
            </a:r>
            <a:r>
              <a:rPr b="1" lang="en-US" sz="2800">
                <a:solidFill>
                  <a:srgbClr val="000000"/>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21  </a:t>
            </a:r>
            <a:r>
              <a:rPr b="1" lang="en-US" sz="2800">
                <a:solidFill>
                  <a:srgbClr val="FF6600"/>
                </a:solidFill>
                <a:latin typeface="Times New Roman"/>
                <a:ea typeface="Times New Roman"/>
                <a:cs typeface="Times New Roman"/>
                <a:sym typeface="Times New Roman"/>
              </a:rPr>
              <a:t>U</a:t>
            </a:r>
            <a:r>
              <a:rPr b="1" lang="en-US" sz="2800">
                <a:solidFill>
                  <a:srgbClr val="000000"/>
                </a:solidFill>
                <a:latin typeface="Times New Roman"/>
                <a:ea typeface="Times New Roman"/>
                <a:cs typeface="Times New Roman"/>
                <a:sym typeface="Times New Roman"/>
              </a:rPr>
              <a:t> R</a:t>
            </a:r>
            <a:r>
              <a:rPr b="1" baseline="-25000" lang="en-US" sz="2800">
                <a:solidFill>
                  <a:srgbClr val="000000"/>
                </a:solidFill>
                <a:latin typeface="Times New Roman"/>
                <a:ea typeface="Times New Roman"/>
                <a:cs typeface="Times New Roman"/>
                <a:sym typeface="Times New Roman"/>
              </a:rPr>
              <a:t>23  </a:t>
            </a:r>
            <a:r>
              <a:rPr b="1" lang="en-US" sz="3200">
                <a:solidFill>
                  <a:srgbClr val="0000FF"/>
                </a:solidFill>
                <a:latin typeface="Times New Roman"/>
                <a:ea typeface="Times New Roman"/>
                <a:cs typeface="Times New Roman"/>
                <a:sym typeface="Times New Roman"/>
              </a:rPr>
              <a:t>}</a:t>
            </a:r>
            <a:endParaRPr/>
          </a:p>
        </p:txBody>
      </p:sp>
      <p:graphicFrame>
        <p:nvGraphicFramePr>
          <p:cNvPr id="4458" name="Google Shape;4458;p94"/>
          <p:cNvGraphicFramePr/>
          <p:nvPr/>
        </p:nvGraphicFramePr>
        <p:xfrm>
          <a:off x="6956425" y="8382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BFBFB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BFBFB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58</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459" name="Google Shape;4459;p94"/>
          <p:cNvSpPr/>
          <p:nvPr/>
        </p:nvSpPr>
        <p:spPr>
          <a:xfrm>
            <a:off x="4343400" y="37496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a:t>
            </a:r>
            <a:endParaRPr b="1" sz="1000">
              <a:solidFill>
                <a:schemeClr val="dk1"/>
              </a:solidFill>
              <a:latin typeface="Times New Roman"/>
              <a:ea typeface="Times New Roman"/>
              <a:cs typeface="Times New Roman"/>
              <a:sym typeface="Times New Roman"/>
            </a:endParaRPr>
          </a:p>
        </p:txBody>
      </p:sp>
      <p:graphicFrame>
        <p:nvGraphicFramePr>
          <p:cNvPr id="4460" name="Google Shape;4460;p94"/>
          <p:cNvGraphicFramePr/>
          <p:nvPr/>
        </p:nvGraphicFramePr>
        <p:xfrm>
          <a:off x="4191000" y="3619500"/>
          <a:ext cx="3000000" cy="3000000"/>
        </p:xfrm>
        <a:graphic>
          <a:graphicData uri="http://schemas.openxmlformats.org/drawingml/2006/table">
            <a:tbl>
              <a:tblPr>
                <a:noFill/>
                <a:tableStyleId>{BBF7C6A8-D04B-43C7-BB7C-4FFE6163C3D0}</a:tableStyleId>
              </a:tblPr>
              <a:tblGrid>
                <a:gridCol w="511600"/>
                <a:gridCol w="402800"/>
                <a:gridCol w="660225"/>
                <a:gridCol w="558975"/>
              </a:tblGrid>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FFF00"/>
                    </a:solidFill>
                  </a:tcPr>
                </a:tc>
                <a:tc>
                  <a:txBody>
                    <a:bodyPr/>
                    <a:lstStyle/>
                    <a:p>
                      <a:pPr indent="0" lvl="0" marL="0" marR="0" rtl="0" algn="l">
                        <a:spcBef>
                          <a:spcPts val="0"/>
                        </a:spcBef>
                        <a:spcAft>
                          <a:spcPts val="0"/>
                        </a:spcAft>
                        <a:buNone/>
                      </a:pPr>
                      <a:r>
                        <a:rPr lang="en-US" sz="1800"/>
                        <a:t>  </a:t>
                      </a:r>
                      <a:endParaRPr sz="1800"/>
                    </a:p>
                  </a:txBody>
                  <a:tcPr marT="0" marB="0" marR="68575" marL="68575" anchor="ctr">
                    <a:lnL cap="flat" cmpd="sng" w="381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FFFF00"/>
                    </a:solidFill>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5334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461" name="Google Shape;4461;p94"/>
          <p:cNvSpPr/>
          <p:nvPr/>
        </p:nvSpPr>
        <p:spPr>
          <a:xfrm>
            <a:off x="4343400" y="4826000"/>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2DA83C"/>
                </a:solidFill>
                <a:latin typeface="Times New Roman"/>
                <a:ea typeface="Times New Roman"/>
                <a:cs typeface="Times New Roman"/>
                <a:sym typeface="Times New Roman"/>
              </a:rPr>
              <a:t>R</a:t>
            </a:r>
            <a:r>
              <a:rPr b="1" baseline="-25000" lang="en-US" sz="2800">
                <a:solidFill>
                  <a:srgbClr val="2DA83C"/>
                </a:solidFill>
                <a:latin typeface="Times New Roman"/>
                <a:ea typeface="Times New Roman"/>
                <a:cs typeface="Times New Roman"/>
                <a:sym typeface="Times New Roman"/>
              </a:rPr>
              <a:t>3</a:t>
            </a:r>
            <a:endParaRPr b="1" sz="1000">
              <a:solidFill>
                <a:srgbClr val="2DA83C"/>
              </a:solidFill>
              <a:latin typeface="Times New Roman"/>
              <a:ea typeface="Times New Roman"/>
              <a:cs typeface="Times New Roman"/>
              <a:sym typeface="Times New Roman"/>
            </a:endParaRPr>
          </a:p>
        </p:txBody>
      </p:sp>
      <p:sp>
        <p:nvSpPr>
          <p:cNvPr id="4462" name="Google Shape;4462;p94"/>
          <p:cNvSpPr/>
          <p:nvPr/>
        </p:nvSpPr>
        <p:spPr>
          <a:xfrm>
            <a:off x="5486400" y="48164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9C39AC"/>
                </a:solidFill>
                <a:latin typeface="Times New Roman"/>
                <a:ea typeface="Times New Roman"/>
                <a:cs typeface="Times New Roman"/>
                <a:sym typeface="Times New Roman"/>
              </a:rPr>
              <a:t>R</a:t>
            </a:r>
            <a:r>
              <a:rPr b="1" baseline="-25000" lang="en-US" sz="2800">
                <a:solidFill>
                  <a:srgbClr val="9C39AC"/>
                </a:solidFill>
                <a:latin typeface="Times New Roman"/>
                <a:ea typeface="Times New Roman"/>
                <a:cs typeface="Times New Roman"/>
                <a:sym typeface="Times New Roman"/>
              </a:rPr>
              <a:t>4</a:t>
            </a:r>
            <a:endParaRPr b="1" sz="1000">
              <a:solidFill>
                <a:srgbClr val="9C39AC"/>
              </a:solidFill>
              <a:latin typeface="Times New Roman"/>
              <a:ea typeface="Times New Roman"/>
              <a:cs typeface="Times New Roman"/>
              <a:sym typeface="Times New Roman"/>
            </a:endParaRPr>
          </a:p>
        </p:txBody>
      </p:sp>
      <p:sp>
        <p:nvSpPr>
          <p:cNvPr id="4463" name="Google Shape;4463;p94"/>
          <p:cNvSpPr/>
          <p:nvPr/>
        </p:nvSpPr>
        <p:spPr>
          <a:xfrm>
            <a:off x="5791200" y="3622675"/>
            <a:ext cx="5334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22</a:t>
            </a:r>
            <a:endParaRPr b="1" sz="2000">
              <a:solidFill>
                <a:srgbClr val="FF6600"/>
              </a:solidFill>
              <a:latin typeface="Times New Roman"/>
              <a:ea typeface="Times New Roman"/>
              <a:cs typeface="Times New Roman"/>
              <a:sym typeface="Times New Roman"/>
            </a:endParaRPr>
          </a:p>
        </p:txBody>
      </p:sp>
      <p:sp>
        <p:nvSpPr>
          <p:cNvPr id="4464" name="Google Shape;4464;p94"/>
          <p:cNvSpPr/>
          <p:nvPr/>
        </p:nvSpPr>
        <p:spPr>
          <a:xfrm>
            <a:off x="6324600" y="3581400"/>
            <a:ext cx="533400"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465" name="Google Shape;4465;p94"/>
          <p:cNvSpPr/>
          <p:nvPr/>
        </p:nvSpPr>
        <p:spPr>
          <a:xfrm>
            <a:off x="5791200" y="4100513"/>
            <a:ext cx="533400" cy="40163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24</a:t>
            </a:r>
            <a:endParaRPr b="1" sz="2000">
              <a:solidFill>
                <a:srgbClr val="FF6600"/>
              </a:solidFill>
              <a:latin typeface="Times New Roman"/>
              <a:ea typeface="Times New Roman"/>
              <a:cs typeface="Times New Roman"/>
              <a:sym typeface="Times New Roman"/>
            </a:endParaRPr>
          </a:p>
        </p:txBody>
      </p:sp>
      <p:sp>
        <p:nvSpPr>
          <p:cNvPr id="4466" name="Google Shape;4466;p94"/>
          <p:cNvSpPr/>
          <p:nvPr/>
        </p:nvSpPr>
        <p:spPr>
          <a:xfrm>
            <a:off x="5181600" y="3810000"/>
            <a:ext cx="609600" cy="4302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200">
                <a:solidFill>
                  <a:srgbClr val="800000"/>
                </a:solidFill>
                <a:latin typeface="Times New Roman"/>
                <a:ea typeface="Times New Roman"/>
                <a:cs typeface="Times New Roman"/>
                <a:sym typeface="Times New Roman"/>
              </a:rPr>
              <a:t>M</a:t>
            </a:r>
            <a:r>
              <a:rPr b="1" baseline="-25000" lang="en-US" sz="2200">
                <a:solidFill>
                  <a:srgbClr val="800000"/>
                </a:solidFill>
                <a:latin typeface="Times New Roman"/>
                <a:ea typeface="Times New Roman"/>
                <a:cs typeface="Times New Roman"/>
                <a:sym typeface="Times New Roman"/>
              </a:rPr>
              <a:t>1</a:t>
            </a:r>
            <a:endParaRPr b="1" sz="2200">
              <a:solidFill>
                <a:srgbClr val="80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49"/>
                                        </p:tgtEl>
                                        <p:attrNameLst>
                                          <p:attrName>style.visibility</p:attrName>
                                        </p:attrNameLst>
                                      </p:cBhvr>
                                      <p:to>
                                        <p:strVal val="visible"/>
                                      </p:to>
                                    </p:set>
                                    <p:animEffect filter="fade" transition="in">
                                      <p:cBhvr>
                                        <p:cTn dur="500"/>
                                        <p:tgtEl>
                                          <p:spTgt spid="44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58"/>
                                        </p:tgtEl>
                                        <p:attrNameLst>
                                          <p:attrName>style.visibility</p:attrName>
                                        </p:attrNameLst>
                                      </p:cBhvr>
                                      <p:to>
                                        <p:strVal val="visible"/>
                                      </p:to>
                                    </p:set>
                                    <p:animEffect filter="fade" transition="in">
                                      <p:cBhvr>
                                        <p:cTn dur="500"/>
                                        <p:tgtEl>
                                          <p:spTgt spid="44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50"/>
                                        </p:tgtEl>
                                        <p:attrNameLst>
                                          <p:attrName>style.visibility</p:attrName>
                                        </p:attrNameLst>
                                      </p:cBhvr>
                                      <p:to>
                                        <p:strVal val="visible"/>
                                      </p:to>
                                    </p:set>
                                    <p:animEffect filter="fade" transition="in">
                                      <p:cBhvr>
                                        <p:cTn dur="500"/>
                                        <p:tgtEl>
                                          <p:spTgt spid="4450"/>
                                        </p:tgtEl>
                                      </p:cBhvr>
                                    </p:animEffect>
                                  </p:childTnLst>
                                </p:cTn>
                              </p:par>
                              <p:par>
                                <p:cTn fill="hold" nodeType="withEffect" presetClass="entr" presetID="10" presetSubtype="0">
                                  <p:stCondLst>
                                    <p:cond delay="0"/>
                                  </p:stCondLst>
                                  <p:childTnLst>
                                    <p:set>
                                      <p:cBhvr>
                                        <p:cTn dur="1" fill="hold">
                                          <p:stCondLst>
                                            <p:cond delay="0"/>
                                          </p:stCondLst>
                                        </p:cTn>
                                        <p:tgtEl>
                                          <p:spTgt spid="4452"/>
                                        </p:tgtEl>
                                        <p:attrNameLst>
                                          <p:attrName>style.visibility</p:attrName>
                                        </p:attrNameLst>
                                      </p:cBhvr>
                                      <p:to>
                                        <p:strVal val="visible"/>
                                      </p:to>
                                    </p:set>
                                    <p:animEffect filter="fade" transition="in">
                                      <p:cBhvr>
                                        <p:cTn dur="500"/>
                                        <p:tgtEl>
                                          <p:spTgt spid="4452"/>
                                        </p:tgtEl>
                                      </p:cBhvr>
                                    </p:animEffect>
                                  </p:childTnLst>
                                </p:cTn>
                              </p:par>
                              <p:par>
                                <p:cTn fill="hold" nodeType="withEffect" presetClass="entr" presetID="10" presetSubtype="0">
                                  <p:stCondLst>
                                    <p:cond delay="0"/>
                                  </p:stCondLst>
                                  <p:childTnLst>
                                    <p:set>
                                      <p:cBhvr>
                                        <p:cTn dur="1" fill="hold">
                                          <p:stCondLst>
                                            <p:cond delay="0"/>
                                          </p:stCondLst>
                                        </p:cTn>
                                        <p:tgtEl>
                                          <p:spTgt spid="4453"/>
                                        </p:tgtEl>
                                        <p:attrNameLst>
                                          <p:attrName>style.visibility</p:attrName>
                                        </p:attrNameLst>
                                      </p:cBhvr>
                                      <p:to>
                                        <p:strVal val="visible"/>
                                      </p:to>
                                    </p:set>
                                    <p:animEffect filter="fade" transition="in">
                                      <p:cBhvr>
                                        <p:cTn dur="500"/>
                                        <p:tgtEl>
                                          <p:spTgt spid="4453"/>
                                        </p:tgtEl>
                                      </p:cBhvr>
                                    </p:animEffect>
                                  </p:childTnLst>
                                </p:cTn>
                              </p:par>
                              <p:par>
                                <p:cTn fill="hold" nodeType="withEffect" presetClass="entr" presetID="10" presetSubtype="0">
                                  <p:stCondLst>
                                    <p:cond delay="0"/>
                                  </p:stCondLst>
                                  <p:childTnLst>
                                    <p:set>
                                      <p:cBhvr>
                                        <p:cTn dur="1" fill="hold">
                                          <p:stCondLst>
                                            <p:cond delay="0"/>
                                          </p:stCondLst>
                                        </p:cTn>
                                        <p:tgtEl>
                                          <p:spTgt spid="4451"/>
                                        </p:tgtEl>
                                        <p:attrNameLst>
                                          <p:attrName>style.visibility</p:attrName>
                                        </p:attrNameLst>
                                      </p:cBhvr>
                                      <p:to>
                                        <p:strVal val="visible"/>
                                      </p:to>
                                    </p:set>
                                    <p:animEffect filter="fade" transition="in">
                                      <p:cBhvr>
                                        <p:cTn dur="500"/>
                                        <p:tgtEl>
                                          <p:spTgt spid="4451"/>
                                        </p:tgtEl>
                                      </p:cBhvr>
                                    </p:animEffect>
                                  </p:childTnLst>
                                </p:cTn>
                              </p:par>
                              <p:par>
                                <p:cTn fill="hold" nodeType="withEffect" presetClass="entr" presetID="10" presetSubtype="0">
                                  <p:stCondLst>
                                    <p:cond delay="0"/>
                                  </p:stCondLst>
                                  <p:childTnLst>
                                    <p:set>
                                      <p:cBhvr>
                                        <p:cTn dur="1" fill="hold">
                                          <p:stCondLst>
                                            <p:cond delay="0"/>
                                          </p:stCondLst>
                                        </p:cTn>
                                        <p:tgtEl>
                                          <p:spTgt spid="4456"/>
                                        </p:tgtEl>
                                        <p:attrNameLst>
                                          <p:attrName>style.visibility</p:attrName>
                                        </p:attrNameLst>
                                      </p:cBhvr>
                                      <p:to>
                                        <p:strVal val="visible"/>
                                      </p:to>
                                    </p:set>
                                    <p:animEffect filter="fade" transition="in">
                                      <p:cBhvr>
                                        <p:cTn dur="500"/>
                                        <p:tgtEl>
                                          <p:spTgt spid="4456"/>
                                        </p:tgtEl>
                                      </p:cBhvr>
                                    </p:animEffect>
                                  </p:childTnLst>
                                </p:cTn>
                              </p:par>
                              <p:par>
                                <p:cTn fill="hold" nodeType="withEffect" presetClass="entr" presetID="10" presetSubtype="0">
                                  <p:stCondLst>
                                    <p:cond delay="0"/>
                                  </p:stCondLst>
                                  <p:childTnLst>
                                    <p:set>
                                      <p:cBhvr>
                                        <p:cTn dur="1" fill="hold">
                                          <p:stCondLst>
                                            <p:cond delay="0"/>
                                          </p:stCondLst>
                                        </p:cTn>
                                        <p:tgtEl>
                                          <p:spTgt spid="4457"/>
                                        </p:tgtEl>
                                        <p:attrNameLst>
                                          <p:attrName>style.visibility</p:attrName>
                                        </p:attrNameLst>
                                      </p:cBhvr>
                                      <p:to>
                                        <p:strVal val="visible"/>
                                      </p:to>
                                    </p:set>
                                    <p:animEffect filter="fade" transition="in">
                                      <p:cBhvr>
                                        <p:cTn dur="500"/>
                                        <p:tgtEl>
                                          <p:spTgt spid="44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2"/>
          <p:cNvSpPr txBox="1"/>
          <p:nvPr>
            <p:ph idx="1" type="body"/>
          </p:nvPr>
        </p:nvSpPr>
        <p:spPr>
          <a:xfrm>
            <a:off x="381000" y="152400"/>
            <a:ext cx="4191000" cy="6096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9900CC"/>
              </a:buClr>
              <a:buSzPts val="2800"/>
              <a:buFont typeface="Arial"/>
              <a:buNone/>
            </a:pPr>
            <a:r>
              <a:rPr lang="en-US" sz="2800">
                <a:solidFill>
                  <a:srgbClr val="9900CC"/>
                </a:solidFill>
              </a:rPr>
              <a:t>(2) </a:t>
            </a:r>
            <a:r>
              <a:rPr b="1" lang="en-US" sz="2800">
                <a:solidFill>
                  <a:srgbClr val="9900CC"/>
                </a:solidFill>
              </a:rPr>
              <a:t>LINE</a:t>
            </a:r>
            <a:r>
              <a:rPr lang="en-US" sz="2800">
                <a:solidFill>
                  <a:srgbClr val="9900CC"/>
                </a:solidFill>
              </a:rPr>
              <a:t>  Detection</a:t>
            </a:r>
            <a:endParaRPr sz="2800">
              <a:solidFill>
                <a:srgbClr val="9900CC"/>
              </a:solidFill>
              <a:latin typeface="Cambria"/>
              <a:ea typeface="Cambria"/>
              <a:cs typeface="Cambria"/>
              <a:sym typeface="Cambria"/>
            </a:endParaRPr>
          </a:p>
        </p:txBody>
      </p:sp>
      <p:grpSp>
        <p:nvGrpSpPr>
          <p:cNvPr id="253" name="Google Shape;253;p32"/>
          <p:cNvGrpSpPr/>
          <p:nvPr/>
        </p:nvGrpSpPr>
        <p:grpSpPr>
          <a:xfrm>
            <a:off x="0" y="6376988"/>
            <a:ext cx="9144000" cy="557212"/>
            <a:chOff x="0" y="6324600"/>
            <a:chExt cx="9144000" cy="557212"/>
          </a:xfrm>
        </p:grpSpPr>
        <p:sp>
          <p:nvSpPr>
            <p:cNvPr id="254" name="Google Shape;254;p32"/>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255" name="Google Shape;255;p32"/>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graphicFrame>
        <p:nvGraphicFramePr>
          <p:cNvPr id="256" name="Google Shape;256;p32"/>
          <p:cNvGraphicFramePr/>
          <p:nvPr/>
        </p:nvGraphicFramePr>
        <p:xfrm>
          <a:off x="685800" y="4068763"/>
          <a:ext cx="3000000" cy="3000000"/>
        </p:xfrm>
        <a:graphic>
          <a:graphicData uri="http://schemas.openxmlformats.org/drawingml/2006/table">
            <a:tbl>
              <a:tblPr>
                <a:noFill/>
                <a:tableStyleId>{BBF7C6A8-D04B-43C7-BB7C-4FFE6163C3D0}</a:tableStyleId>
              </a:tblPr>
              <a:tblGrid>
                <a:gridCol w="460175"/>
                <a:gridCol w="460175"/>
                <a:gridCol w="516325"/>
              </a:tblGrid>
              <a:tr h="396350">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spcBef>
                          <a:spcPts val="0"/>
                        </a:spcBef>
                        <a:spcAft>
                          <a:spcPts val="0"/>
                        </a:spcAft>
                        <a:buNone/>
                      </a:pPr>
                      <a:r>
                        <a:rPr b="1" lang="en-US" sz="2000"/>
                        <a:t>2</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2</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i="0" lang="en-US" sz="2000" u="none" cap="none" strike="noStrike">
                          <a:solidFill>
                            <a:schemeClr val="dk1"/>
                          </a:solidFill>
                          <a:latin typeface="Calibri"/>
                          <a:ea typeface="Calibri"/>
                          <a:cs typeface="Calibri"/>
                          <a:sym typeface="Calibri"/>
                        </a:rPr>
                        <a:t>  2</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r>
            </a:tbl>
          </a:graphicData>
        </a:graphic>
      </p:graphicFrame>
      <p:sp>
        <p:nvSpPr>
          <p:cNvPr id="257" name="Google Shape;257;p32"/>
          <p:cNvSpPr/>
          <p:nvPr/>
        </p:nvSpPr>
        <p:spPr>
          <a:xfrm>
            <a:off x="381000" y="685800"/>
            <a:ext cx="8458200" cy="4921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600">
                <a:solidFill>
                  <a:srgbClr val="0C0C0C"/>
                </a:solidFill>
                <a:latin typeface="Cambria"/>
                <a:ea typeface="Cambria"/>
                <a:cs typeface="Cambria"/>
                <a:sym typeface="Cambria"/>
              </a:rPr>
              <a:t> Consider a digital subimage F and point detector mask w </a:t>
            </a:r>
            <a:endParaRPr/>
          </a:p>
        </p:txBody>
      </p:sp>
      <p:sp>
        <p:nvSpPr>
          <p:cNvPr id="258" name="Google Shape;258;p32"/>
          <p:cNvSpPr/>
          <p:nvPr/>
        </p:nvSpPr>
        <p:spPr>
          <a:xfrm>
            <a:off x="457200" y="2379663"/>
            <a:ext cx="9144000" cy="0"/>
          </a:xfrm>
          <a:prstGeom prst="rect">
            <a:avLst/>
          </a:prstGeom>
          <a:noFill/>
          <a:ln>
            <a:noFill/>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300">
                <a:solidFill>
                  <a:srgbClr val="000000"/>
                </a:solidFill>
                <a:latin typeface="Book Antiqua"/>
                <a:ea typeface="Book Antiqua"/>
                <a:cs typeface="Book Antiqua"/>
                <a:sym typeface="Book Antiqua"/>
              </a:rPr>
              <a:t>           </a:t>
            </a:r>
            <a:endParaRPr sz="2400">
              <a:solidFill>
                <a:schemeClr val="dk1"/>
              </a:solidFill>
              <a:latin typeface="Times New Roman"/>
              <a:ea typeface="Times New Roman"/>
              <a:cs typeface="Times New Roman"/>
              <a:sym typeface="Times New Roman"/>
            </a:endParaRPr>
          </a:p>
        </p:txBody>
      </p:sp>
      <p:grpSp>
        <p:nvGrpSpPr>
          <p:cNvPr id="259" name="Google Shape;259;p32"/>
          <p:cNvGrpSpPr/>
          <p:nvPr/>
        </p:nvGrpSpPr>
        <p:grpSpPr>
          <a:xfrm>
            <a:off x="2667000" y="1600200"/>
            <a:ext cx="2514600" cy="784225"/>
            <a:chOff x="2743200" y="1266827"/>
            <a:chExt cx="3276600" cy="801682"/>
          </a:xfrm>
        </p:grpSpPr>
        <p:cxnSp>
          <p:nvCxnSpPr>
            <p:cNvPr id="260" name="Google Shape;260;p32"/>
            <p:cNvCxnSpPr/>
            <p:nvPr/>
          </p:nvCxnSpPr>
          <p:spPr>
            <a:xfrm>
              <a:off x="2743200" y="1676400"/>
              <a:ext cx="692150" cy="0"/>
            </a:xfrm>
            <a:prstGeom prst="straightConnector1">
              <a:avLst/>
            </a:prstGeom>
            <a:noFill/>
            <a:ln cap="flat" cmpd="sng" w="9525">
              <a:solidFill>
                <a:srgbClr val="000000"/>
              </a:solidFill>
              <a:prstDash val="solid"/>
              <a:round/>
              <a:headEnd len="med" w="med" type="none"/>
              <a:tailEnd len="med" w="med" type="none"/>
            </a:ln>
          </p:spPr>
        </p:cxnSp>
        <p:sp>
          <p:nvSpPr>
            <p:cNvPr id="261" name="Google Shape;261;p32"/>
            <p:cNvSpPr/>
            <p:nvPr/>
          </p:nvSpPr>
          <p:spPr>
            <a:xfrm>
              <a:off x="3434099" y="1266827"/>
              <a:ext cx="1977544" cy="801682"/>
            </a:xfrm>
            <a:prstGeom prst="roundRect">
              <a:avLst>
                <a:gd fmla="val 16667" name="adj"/>
              </a:avLst>
            </a:prstGeom>
            <a:solidFill>
              <a:srgbClr val="CBCBEF"/>
            </a:solid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Times New Roman"/>
                  <a:ea typeface="Times New Roman"/>
                  <a:cs typeface="Times New Roman"/>
                  <a:sym typeface="Times New Roman"/>
                </a:rPr>
                <a:t>Line Detector</a:t>
              </a:r>
              <a:endParaRPr/>
            </a:p>
          </p:txBody>
        </p:sp>
        <p:cxnSp>
          <p:nvCxnSpPr>
            <p:cNvPr id="262" name="Google Shape;262;p32"/>
            <p:cNvCxnSpPr/>
            <p:nvPr/>
          </p:nvCxnSpPr>
          <p:spPr>
            <a:xfrm>
              <a:off x="5410200" y="1676400"/>
              <a:ext cx="609600" cy="0"/>
            </a:xfrm>
            <a:prstGeom prst="straightConnector1">
              <a:avLst/>
            </a:prstGeom>
            <a:noFill/>
            <a:ln cap="flat" cmpd="sng" w="9525">
              <a:solidFill>
                <a:srgbClr val="000000"/>
              </a:solidFill>
              <a:prstDash val="solid"/>
              <a:round/>
              <a:headEnd len="med" w="med" type="none"/>
              <a:tailEnd len="med" w="med" type="none"/>
            </a:ln>
          </p:spPr>
        </p:cxnSp>
      </p:grpSp>
      <p:graphicFrame>
        <p:nvGraphicFramePr>
          <p:cNvPr id="263" name="Google Shape;263;p32"/>
          <p:cNvGraphicFramePr/>
          <p:nvPr/>
        </p:nvGraphicFramePr>
        <p:xfrm>
          <a:off x="914400" y="1570038"/>
          <a:ext cx="3000000" cy="3000000"/>
        </p:xfrm>
        <a:graphic>
          <a:graphicData uri="http://schemas.openxmlformats.org/drawingml/2006/table">
            <a:tbl>
              <a:tblPr>
                <a:noFill/>
                <a:tableStyleId>{BBF7C6A8-D04B-43C7-BB7C-4FFE6163C3D0}</a:tableStyleId>
              </a:tblPr>
              <a:tblGrid>
                <a:gridCol w="498850"/>
                <a:gridCol w="569325"/>
                <a:gridCol w="457400"/>
              </a:tblGrid>
              <a:tr h="426500">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1</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2</a:t>
                      </a:r>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3</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426500">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4</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5</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6</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426500">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7</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8</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ctr">
                        <a:lnSpc>
                          <a:spcPct val="100000"/>
                        </a:lnSpc>
                        <a:spcBef>
                          <a:spcPts val="0"/>
                        </a:spcBef>
                        <a:spcAft>
                          <a:spcPts val="0"/>
                        </a:spcAft>
                        <a:buClr>
                          <a:schemeClr val="dk2"/>
                        </a:buClr>
                        <a:buSzPts val="2200"/>
                        <a:buFont typeface="Noto Sans Symbols"/>
                        <a:buNone/>
                      </a:pPr>
                      <a:r>
                        <a:rPr b="1" i="0" lang="en-US" sz="2200" u="none" cap="none" strike="noStrike">
                          <a:solidFill>
                            <a:schemeClr val="dk1"/>
                          </a:solidFill>
                          <a:latin typeface="Times New Roman"/>
                          <a:ea typeface="Times New Roman"/>
                          <a:cs typeface="Times New Roman"/>
                          <a:sym typeface="Times New Roman"/>
                        </a:rPr>
                        <a:t>z</a:t>
                      </a:r>
                      <a:r>
                        <a:rPr b="1" baseline="-25000" i="0" lang="en-US" sz="2200" u="none" cap="none" strike="noStrike">
                          <a:solidFill>
                            <a:schemeClr val="dk1"/>
                          </a:solidFill>
                          <a:latin typeface="Times New Roman"/>
                          <a:ea typeface="Times New Roman"/>
                          <a:cs typeface="Times New Roman"/>
                          <a:sym typeface="Times New Roman"/>
                        </a:rPr>
                        <a:t>9</a:t>
                      </a:r>
                      <a:endParaRPr b="1" i="0" sz="2200" u="none" cap="none" strike="noStrike">
                        <a:solidFill>
                          <a:schemeClr val="dk1"/>
                        </a:solidFill>
                        <a:latin typeface="Times New Roman"/>
                        <a:ea typeface="Times New Roman"/>
                        <a:cs typeface="Times New Roman"/>
                        <a:sym typeface="Times New Roman"/>
                      </a:endParaRPr>
                    </a:p>
                  </a:txBody>
                  <a:tcPr marT="45625" marB="45625" marR="91450" marL="91450" anchor="ctr">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r>
            </a:tbl>
          </a:graphicData>
        </a:graphic>
      </p:graphicFrame>
      <p:graphicFrame>
        <p:nvGraphicFramePr>
          <p:cNvPr id="264" name="Google Shape;264;p32"/>
          <p:cNvGraphicFramePr/>
          <p:nvPr/>
        </p:nvGraphicFramePr>
        <p:xfrm>
          <a:off x="5748338" y="1646238"/>
          <a:ext cx="3000000" cy="3000000"/>
        </p:xfrm>
        <a:graphic>
          <a:graphicData uri="http://schemas.openxmlformats.org/drawingml/2006/table">
            <a:tbl>
              <a:tblPr>
                <a:noFill/>
                <a:tableStyleId>{BBF7C6A8-D04B-43C7-BB7C-4FFE6163C3D0}</a:tableStyleId>
              </a:tblPr>
              <a:tblGrid>
                <a:gridCol w="425900"/>
                <a:gridCol w="511875"/>
                <a:gridCol w="552875"/>
              </a:tblGrid>
              <a:tr h="395050">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tcPr>
                </a:tc>
              </a:tr>
              <a:tr h="395050">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tcPr>
                </a:tc>
                <a:tc>
                  <a:txBody>
                    <a:bodyPr/>
                    <a:lstStyle/>
                    <a:p>
                      <a:pPr indent="0" lvl="0" marL="0" marR="0" rtl="0" algn="l">
                        <a:spcBef>
                          <a:spcPts val="0"/>
                        </a:spcBef>
                        <a:spcAft>
                          <a:spcPts val="0"/>
                        </a:spcAft>
                        <a:buNone/>
                      </a:pPr>
                      <a:r>
                        <a:rPr b="1" lang="en-US" sz="1800">
                          <a:solidFill>
                            <a:srgbClr val="000000"/>
                          </a:solidFill>
                          <a:latin typeface="Book Antiqua"/>
                          <a:ea typeface="Book Antiqua"/>
                          <a:cs typeface="Book Antiqua"/>
                          <a:sym typeface="Book Antiqua"/>
                        </a:rPr>
                        <a:t>  R</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tcPr>
                </a:tc>
              </a:tr>
              <a:tr h="365600">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45625" marB="45625" marR="91400" marL="91400">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265" name="Google Shape;265;p32"/>
          <p:cNvSpPr/>
          <p:nvPr/>
        </p:nvSpPr>
        <p:spPr>
          <a:xfrm>
            <a:off x="228600" y="1549400"/>
            <a:ext cx="9144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000000"/>
                </a:solidFill>
                <a:latin typeface="Book Antiqua"/>
                <a:ea typeface="Book Antiqua"/>
                <a:cs typeface="Book Antiqua"/>
                <a:sym typeface="Book Antiqua"/>
              </a:rPr>
              <a:t>F</a:t>
            </a:r>
            <a:r>
              <a:rPr b="1" lang="en-US" sz="2400">
                <a:solidFill>
                  <a:srgbClr val="000000"/>
                </a:solidFill>
                <a:latin typeface="Book Antiqua"/>
                <a:ea typeface="Book Antiqua"/>
                <a:cs typeface="Book Antiqua"/>
                <a:sym typeface="Book Antiqua"/>
              </a:rPr>
              <a:t> = </a:t>
            </a:r>
            <a:endParaRPr sz="2400">
              <a:solidFill>
                <a:schemeClr val="dk1"/>
              </a:solidFill>
              <a:latin typeface="Times New Roman"/>
              <a:ea typeface="Times New Roman"/>
              <a:cs typeface="Times New Roman"/>
              <a:sym typeface="Times New Roman"/>
            </a:endParaRPr>
          </a:p>
        </p:txBody>
      </p:sp>
      <p:sp>
        <p:nvSpPr>
          <p:cNvPr id="266" name="Google Shape;266;p32"/>
          <p:cNvSpPr/>
          <p:nvPr/>
        </p:nvSpPr>
        <p:spPr>
          <a:xfrm>
            <a:off x="4953000" y="1447800"/>
            <a:ext cx="9144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000000"/>
                </a:solidFill>
                <a:latin typeface="Book Antiqua"/>
                <a:ea typeface="Book Antiqua"/>
                <a:cs typeface="Book Antiqua"/>
                <a:sym typeface="Book Antiqua"/>
              </a:rPr>
              <a:t>A</a:t>
            </a:r>
            <a:r>
              <a:rPr b="1" lang="en-US" sz="2400">
                <a:solidFill>
                  <a:srgbClr val="000000"/>
                </a:solidFill>
                <a:latin typeface="Book Antiqua"/>
                <a:ea typeface="Book Antiqua"/>
                <a:cs typeface="Book Antiqua"/>
                <a:sym typeface="Book Antiqua"/>
              </a:rPr>
              <a:t> = </a:t>
            </a:r>
            <a:endParaRPr sz="2400">
              <a:solidFill>
                <a:schemeClr val="dk1"/>
              </a:solidFill>
              <a:latin typeface="Times New Roman"/>
              <a:ea typeface="Times New Roman"/>
              <a:cs typeface="Times New Roman"/>
              <a:sym typeface="Times New Roman"/>
            </a:endParaRPr>
          </a:p>
        </p:txBody>
      </p:sp>
      <p:sp>
        <p:nvSpPr>
          <p:cNvPr id="267" name="Google Shape;267;p32"/>
          <p:cNvSpPr/>
          <p:nvPr/>
        </p:nvSpPr>
        <p:spPr>
          <a:xfrm>
            <a:off x="457200" y="3241675"/>
            <a:ext cx="9144000" cy="4921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600">
                <a:solidFill>
                  <a:schemeClr val="dk1"/>
                </a:solidFill>
                <a:latin typeface="Cambria"/>
                <a:ea typeface="Cambria"/>
                <a:cs typeface="Cambria"/>
                <a:sym typeface="Cambria"/>
              </a:rPr>
              <a:t> Detection of a line can be done using the mask given below</a:t>
            </a:r>
            <a:endParaRPr/>
          </a:p>
        </p:txBody>
      </p:sp>
      <p:graphicFrame>
        <p:nvGraphicFramePr>
          <p:cNvPr id="268" name="Google Shape;268;p32"/>
          <p:cNvGraphicFramePr/>
          <p:nvPr/>
        </p:nvGraphicFramePr>
        <p:xfrm>
          <a:off x="2830513" y="4114800"/>
          <a:ext cx="3000000" cy="3000000"/>
        </p:xfrm>
        <a:graphic>
          <a:graphicData uri="http://schemas.openxmlformats.org/drawingml/2006/table">
            <a:tbl>
              <a:tblPr>
                <a:noFill/>
                <a:tableStyleId>{BBF7C6A8-D04B-43C7-BB7C-4FFE6163C3D0}</a:tableStyleId>
              </a:tblPr>
              <a:tblGrid>
                <a:gridCol w="460175"/>
                <a:gridCol w="460175"/>
                <a:gridCol w="516325"/>
              </a:tblGrid>
              <a:tr h="396350">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 2</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2</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i="0" lang="en-US" sz="2000" u="none" cap="none" strike="noStrike">
                          <a:solidFill>
                            <a:schemeClr val="dk1"/>
                          </a:solidFill>
                          <a:latin typeface="Calibri"/>
                          <a:ea typeface="Calibri"/>
                          <a:cs typeface="Calibri"/>
                          <a:sym typeface="Calibri"/>
                        </a:rPr>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2</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r>
            </a:tbl>
          </a:graphicData>
        </a:graphic>
      </p:graphicFrame>
      <p:graphicFrame>
        <p:nvGraphicFramePr>
          <p:cNvPr id="269" name="Google Shape;269;p32"/>
          <p:cNvGraphicFramePr/>
          <p:nvPr/>
        </p:nvGraphicFramePr>
        <p:xfrm>
          <a:off x="4887913" y="4114800"/>
          <a:ext cx="3000000" cy="3000000"/>
        </p:xfrm>
        <a:graphic>
          <a:graphicData uri="http://schemas.openxmlformats.org/drawingml/2006/table">
            <a:tbl>
              <a:tblPr>
                <a:noFill/>
                <a:tableStyleId>{BBF7C6A8-D04B-43C7-BB7C-4FFE6163C3D0}</a:tableStyleId>
              </a:tblPr>
              <a:tblGrid>
                <a:gridCol w="460175"/>
                <a:gridCol w="460175"/>
                <a:gridCol w="516325"/>
              </a:tblGrid>
              <a:tr h="396350">
                <a:tc>
                  <a:txBody>
                    <a:bodyPr/>
                    <a:lstStyle/>
                    <a:p>
                      <a:pPr indent="0" lvl="0" marL="0" marR="0" rtl="0" algn="l">
                        <a:spcBef>
                          <a:spcPts val="0"/>
                        </a:spcBef>
                        <a:spcAft>
                          <a:spcPts val="0"/>
                        </a:spcAft>
                        <a:buNone/>
                      </a:pPr>
                      <a:r>
                        <a:rPr b="1" lang="en-US" sz="2000"/>
                        <a:t>2</a:t>
                      </a:r>
                      <a:endParaRPr sz="2000"/>
                    </a:p>
                  </a:txBody>
                  <a:tcPr marT="45675" marB="45675" marR="91425" marL="91425">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2</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i="0" lang="en-US" sz="2000" u="none" cap="none" strike="noStrike">
                          <a:solidFill>
                            <a:schemeClr val="dk1"/>
                          </a:solidFill>
                          <a:latin typeface="Calibri"/>
                          <a:ea typeface="Calibri"/>
                          <a:cs typeface="Calibri"/>
                          <a:sym typeface="Calibri"/>
                        </a:rPr>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2</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r>
            </a:tbl>
          </a:graphicData>
        </a:graphic>
      </p:graphicFrame>
      <p:graphicFrame>
        <p:nvGraphicFramePr>
          <p:cNvPr id="270" name="Google Shape;270;p32"/>
          <p:cNvGraphicFramePr/>
          <p:nvPr/>
        </p:nvGraphicFramePr>
        <p:xfrm>
          <a:off x="7021513" y="4114800"/>
          <a:ext cx="3000000" cy="3000000"/>
        </p:xfrm>
        <a:graphic>
          <a:graphicData uri="http://schemas.openxmlformats.org/drawingml/2006/table">
            <a:tbl>
              <a:tblPr>
                <a:noFill/>
                <a:tableStyleId>{BBF7C6A8-D04B-43C7-BB7C-4FFE6163C3D0}</a:tableStyleId>
              </a:tblPr>
              <a:tblGrid>
                <a:gridCol w="460175"/>
                <a:gridCol w="460175"/>
                <a:gridCol w="516325"/>
              </a:tblGrid>
              <a:tr h="396350">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2</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spcBef>
                          <a:spcPts val="0"/>
                        </a:spcBef>
                        <a:spcAft>
                          <a:spcPts val="0"/>
                        </a:spcAft>
                        <a:buNone/>
                      </a:pPr>
                      <a:r>
                        <a:rPr b="1" lang="en-US" sz="2000"/>
                        <a:t>-1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2</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i="0" lang="en-US" sz="2000" u="none" cap="none" strike="noStrike">
                          <a:solidFill>
                            <a:schemeClr val="dk1"/>
                          </a:solidFill>
                          <a:latin typeface="Calibri"/>
                          <a:ea typeface="Calibri"/>
                          <a:cs typeface="Calibri"/>
                          <a:sym typeface="Calibri"/>
                        </a:rPr>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r>
              <a:tr h="396350">
                <a:tc>
                  <a:txBody>
                    <a:bodyPr/>
                    <a:lstStyle/>
                    <a:p>
                      <a:pPr indent="0" lvl="0" marL="0" marR="0" rtl="0" algn="l">
                        <a:spcBef>
                          <a:spcPts val="0"/>
                        </a:spcBef>
                        <a:spcAft>
                          <a:spcPts val="0"/>
                        </a:spcAft>
                        <a:buNone/>
                      </a:pPr>
                      <a:r>
                        <a:rPr b="1" lang="en-US" sz="2000"/>
                        <a:t> 2</a:t>
                      </a:r>
                      <a:endParaRPr sz="2000"/>
                    </a:p>
                  </a:txBody>
                  <a:tcPr marT="45675" marB="45675" marR="91425" marL="91425">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b="1" lang="en-US" sz="2000"/>
                        <a:t>  -1</a:t>
                      </a:r>
                      <a:endParaRPr sz="2000"/>
                    </a:p>
                  </a:txBody>
                  <a:tcPr marT="45675" marB="45675" marR="91425" marL="91425">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r>
            </a:tbl>
          </a:graphicData>
        </a:graphic>
      </p:graphicFrame>
      <p:sp>
        <p:nvSpPr>
          <p:cNvPr id="271" name="Google Shape;271;p32"/>
          <p:cNvSpPr/>
          <p:nvPr/>
        </p:nvSpPr>
        <p:spPr>
          <a:xfrm>
            <a:off x="666750" y="5410200"/>
            <a:ext cx="8477250" cy="7080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800000"/>
                </a:solidFill>
                <a:latin typeface="Cambria"/>
                <a:ea typeface="Cambria"/>
                <a:cs typeface="Cambria"/>
                <a:sym typeface="Cambria"/>
              </a:rPr>
              <a:t>Horizontal                Vertical                    45</a:t>
            </a:r>
            <a:r>
              <a:rPr b="1" baseline="30000" lang="en-US" sz="2000">
                <a:solidFill>
                  <a:srgbClr val="800000"/>
                </a:solidFill>
                <a:latin typeface="Cambria"/>
                <a:ea typeface="Cambria"/>
                <a:cs typeface="Cambria"/>
                <a:sym typeface="Cambria"/>
              </a:rPr>
              <a:t>0</a:t>
            </a:r>
            <a:r>
              <a:rPr b="1" lang="en-US" sz="2000">
                <a:solidFill>
                  <a:srgbClr val="800000"/>
                </a:solidFill>
                <a:latin typeface="Cambria"/>
                <a:ea typeface="Cambria"/>
                <a:cs typeface="Cambria"/>
                <a:sym typeface="Cambria"/>
              </a:rPr>
              <a:t> Direction           -45</a:t>
            </a:r>
            <a:r>
              <a:rPr b="1" baseline="30000" lang="en-US" sz="2000">
                <a:solidFill>
                  <a:srgbClr val="800000"/>
                </a:solidFill>
                <a:latin typeface="Cambria"/>
                <a:ea typeface="Cambria"/>
                <a:cs typeface="Cambria"/>
                <a:sym typeface="Cambria"/>
              </a:rPr>
              <a:t>0</a:t>
            </a:r>
            <a:r>
              <a:rPr b="1" lang="en-US" sz="2000">
                <a:solidFill>
                  <a:srgbClr val="800000"/>
                </a:solidFill>
                <a:latin typeface="Cambria"/>
                <a:ea typeface="Cambria"/>
                <a:cs typeface="Cambria"/>
                <a:sym typeface="Cambria"/>
              </a:rPr>
              <a:t> Direction</a:t>
            </a:r>
            <a:endParaRPr/>
          </a:p>
          <a:p>
            <a:pPr indent="0" lvl="0" marL="0" marR="0" rtl="0" algn="l">
              <a:spcBef>
                <a:spcPts val="0"/>
              </a:spcBef>
              <a:spcAft>
                <a:spcPts val="0"/>
              </a:spcAft>
              <a:buNone/>
            </a:pPr>
            <a:r>
              <a:rPr b="1" lang="en-US" sz="2000">
                <a:solidFill>
                  <a:srgbClr val="800000"/>
                </a:solidFill>
                <a:latin typeface="Cambria"/>
                <a:ea typeface="Cambria"/>
                <a:cs typeface="Cambria"/>
                <a:sym typeface="Cambria"/>
              </a:rPr>
              <a:t>Line                             Line                            Line                             Line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500"/>
                                        <p:tgtEl>
                                          <p:spTgt spid="2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500"/>
                                        <p:tgtEl>
                                          <p:spTgt spid="2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500"/>
                                        <p:tgtEl>
                                          <p:spTgt spid="2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500"/>
                                        <p:tgtEl>
                                          <p:spTgt spid="2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500"/>
                                        <p:tgtEl>
                                          <p:spTgt spid="2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500"/>
                                        <p:tgtEl>
                                          <p:spTgt spid="2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0" name="Shape 4470"/>
        <p:cNvGrpSpPr/>
        <p:nvPr/>
      </p:nvGrpSpPr>
      <p:grpSpPr>
        <a:xfrm>
          <a:off x="0" y="0"/>
          <a:ext cx="0" cy="0"/>
          <a:chOff x="0" y="0"/>
          <a:chExt cx="0" cy="0"/>
        </a:xfrm>
      </p:grpSpPr>
      <p:grpSp>
        <p:nvGrpSpPr>
          <p:cNvPr id="4471" name="Google Shape;4471;p95"/>
          <p:cNvGrpSpPr/>
          <p:nvPr/>
        </p:nvGrpSpPr>
        <p:grpSpPr>
          <a:xfrm>
            <a:off x="0" y="6453188"/>
            <a:ext cx="9144000" cy="557212"/>
            <a:chOff x="0" y="6324600"/>
            <a:chExt cx="9144000" cy="557212"/>
          </a:xfrm>
        </p:grpSpPr>
        <p:sp>
          <p:nvSpPr>
            <p:cNvPr id="4472" name="Google Shape;4472;p95"/>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473" name="Google Shape;4473;p95"/>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474" name="Google Shape;4474;p95"/>
          <p:cNvSpPr txBox="1"/>
          <p:nvPr/>
        </p:nvSpPr>
        <p:spPr>
          <a:xfrm>
            <a:off x="228600" y="533400"/>
            <a:ext cx="35814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Calibri"/>
                <a:ea typeface="Calibri"/>
                <a:cs typeface="Calibri"/>
                <a:sym typeface="Calibri"/>
              </a:rPr>
              <a:t>2</a:t>
            </a:r>
            <a:r>
              <a:rPr lang="en-US" sz="2800">
                <a:solidFill>
                  <a:schemeClr val="dk1"/>
                </a:solidFill>
                <a:latin typeface="Calibri"/>
                <a:ea typeface="Calibri"/>
                <a:cs typeface="Calibri"/>
                <a:sym typeface="Calibri"/>
              </a:rPr>
              <a:t>.  For </a:t>
            </a:r>
            <a:r>
              <a:rPr lang="en-US" sz="3200">
                <a:solidFill>
                  <a:srgbClr val="0000FF"/>
                </a:solidFill>
                <a:latin typeface="Calibri"/>
                <a:ea typeface="Calibri"/>
                <a:cs typeface="Calibri"/>
                <a:sym typeface="Calibri"/>
              </a:rPr>
              <a:t> {</a:t>
            </a:r>
            <a:r>
              <a:rPr lang="en-US" sz="2800">
                <a:solidFill>
                  <a:schemeClr val="dk1"/>
                </a:solidFill>
                <a:latin typeface="Calibri"/>
                <a:ea typeface="Calibri"/>
                <a:cs typeface="Calibri"/>
                <a:sym typeface="Calibri"/>
              </a:rPr>
              <a:t> M</a:t>
            </a:r>
            <a:r>
              <a:rPr b="1" baseline="-25000" lang="en-US" sz="2800">
                <a:solidFill>
                  <a:srgbClr val="000000"/>
                </a:solidFill>
                <a:latin typeface="Times New Roman"/>
                <a:ea typeface="Times New Roman"/>
                <a:cs typeface="Times New Roman"/>
                <a:sym typeface="Times New Roman"/>
              </a:rPr>
              <a:t>1  </a:t>
            </a:r>
            <a:r>
              <a:rPr b="1" lang="en-US" sz="2800">
                <a:solidFill>
                  <a:srgbClr val="FF6600"/>
                </a:solidFill>
                <a:latin typeface="Times New Roman"/>
                <a:ea typeface="Times New Roman"/>
                <a:cs typeface="Times New Roman"/>
                <a:sym typeface="Times New Roman"/>
              </a:rPr>
              <a:t>U</a:t>
            </a:r>
            <a:r>
              <a:rPr b="1" lang="en-US" sz="2800">
                <a:solidFill>
                  <a:srgbClr val="000000"/>
                </a:solidFill>
                <a:latin typeface="Times New Roman"/>
                <a:ea typeface="Times New Roman"/>
                <a:cs typeface="Times New Roman"/>
                <a:sym typeface="Times New Roman"/>
              </a:rPr>
              <a:t> R</a:t>
            </a:r>
            <a:r>
              <a:rPr b="1" baseline="-25000" lang="en-US" sz="2800">
                <a:solidFill>
                  <a:srgbClr val="000000"/>
                </a:solidFill>
                <a:latin typeface="Times New Roman"/>
                <a:ea typeface="Times New Roman"/>
                <a:cs typeface="Times New Roman"/>
                <a:sym typeface="Times New Roman"/>
              </a:rPr>
              <a:t>24  </a:t>
            </a:r>
            <a:r>
              <a:rPr b="1" lang="en-US" sz="3200">
                <a:solidFill>
                  <a:srgbClr val="0000FF"/>
                </a:solidFill>
                <a:latin typeface="Times New Roman"/>
                <a:ea typeface="Times New Roman"/>
                <a:cs typeface="Times New Roman"/>
                <a:sym typeface="Times New Roman"/>
              </a:rPr>
              <a:t>}</a:t>
            </a:r>
            <a:endParaRPr sz="3200">
              <a:solidFill>
                <a:srgbClr val="0000FF"/>
              </a:solidFill>
              <a:latin typeface="Calibri"/>
              <a:ea typeface="Calibri"/>
              <a:cs typeface="Calibri"/>
              <a:sym typeface="Calibri"/>
            </a:endParaRPr>
          </a:p>
        </p:txBody>
      </p:sp>
      <p:sp>
        <p:nvSpPr>
          <p:cNvPr id="4475" name="Google Shape;4475;p95"/>
          <p:cNvSpPr txBox="1"/>
          <p:nvPr/>
        </p:nvSpPr>
        <p:spPr>
          <a:xfrm>
            <a:off x="609600" y="1935163"/>
            <a:ext cx="3276600" cy="381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Imax  =  7  &lt; 8 </a:t>
            </a:r>
            <a:endParaRPr/>
          </a:p>
        </p:txBody>
      </p:sp>
      <p:sp>
        <p:nvSpPr>
          <p:cNvPr id="4476" name="Google Shape;4476;p95"/>
          <p:cNvSpPr txBox="1"/>
          <p:nvPr/>
        </p:nvSpPr>
        <p:spPr>
          <a:xfrm>
            <a:off x="609600" y="2392363"/>
            <a:ext cx="2895600" cy="42703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Predicate  = </a:t>
            </a:r>
            <a:r>
              <a:rPr b="1" lang="en-US" sz="2800">
                <a:solidFill>
                  <a:schemeClr val="dk1"/>
                </a:solidFill>
                <a:latin typeface="Calibri"/>
                <a:ea typeface="Calibri"/>
                <a:cs typeface="Calibri"/>
                <a:sym typeface="Calibri"/>
              </a:rPr>
              <a:t>TRUE</a:t>
            </a:r>
            <a:endParaRPr/>
          </a:p>
        </p:txBody>
      </p:sp>
      <p:sp>
        <p:nvSpPr>
          <p:cNvPr id="4477" name="Google Shape;4477;p95"/>
          <p:cNvSpPr txBox="1"/>
          <p:nvPr/>
        </p:nvSpPr>
        <p:spPr>
          <a:xfrm>
            <a:off x="609600" y="1401763"/>
            <a:ext cx="19812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37</a:t>
            </a:r>
            <a:endParaRPr/>
          </a:p>
        </p:txBody>
      </p:sp>
      <p:sp>
        <p:nvSpPr>
          <p:cNvPr id="4478" name="Google Shape;4478;p95"/>
          <p:cNvSpPr txBox="1"/>
          <p:nvPr/>
        </p:nvSpPr>
        <p:spPr>
          <a:xfrm>
            <a:off x="2209800" y="1371600"/>
            <a:ext cx="1757363"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Imin = 30  </a:t>
            </a:r>
            <a:endParaRPr/>
          </a:p>
        </p:txBody>
      </p:sp>
      <p:sp>
        <p:nvSpPr>
          <p:cNvPr id="4479" name="Google Shape;4479;p95"/>
          <p:cNvSpPr txBox="1"/>
          <p:nvPr/>
        </p:nvSpPr>
        <p:spPr>
          <a:xfrm>
            <a:off x="446088" y="1701800"/>
            <a:ext cx="184150" cy="4603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graphicFrame>
        <p:nvGraphicFramePr>
          <p:cNvPr id="4480" name="Google Shape;4480;p95"/>
          <p:cNvGraphicFramePr/>
          <p:nvPr/>
        </p:nvGraphicFramePr>
        <p:xfrm>
          <a:off x="6858000" y="33528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DD3F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FDD3F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28575">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FDD3FF"/>
                    </a:solidFill>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58</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481" name="Google Shape;4481;p95"/>
          <p:cNvSpPr txBox="1"/>
          <p:nvPr/>
        </p:nvSpPr>
        <p:spPr>
          <a:xfrm>
            <a:off x="609600" y="2925763"/>
            <a:ext cx="3505200" cy="42703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Merge the regions </a:t>
            </a:r>
            <a:endParaRPr b="1" sz="2800">
              <a:solidFill>
                <a:schemeClr val="dk1"/>
              </a:solidFill>
              <a:latin typeface="Calibri"/>
              <a:ea typeface="Calibri"/>
              <a:cs typeface="Calibri"/>
              <a:sym typeface="Calibri"/>
            </a:endParaRPr>
          </a:p>
        </p:txBody>
      </p:sp>
      <p:sp>
        <p:nvSpPr>
          <p:cNvPr id="4482" name="Google Shape;4482;p95"/>
          <p:cNvSpPr txBox="1"/>
          <p:nvPr/>
        </p:nvSpPr>
        <p:spPr>
          <a:xfrm>
            <a:off x="300038" y="3611563"/>
            <a:ext cx="3738562" cy="503237"/>
          </a:xfrm>
          <a:prstGeom prst="rect">
            <a:avLst/>
          </a:prstGeom>
          <a:solidFill>
            <a:srgbClr val="FDD3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Let M</a:t>
            </a:r>
            <a:r>
              <a:rPr b="1" baseline="-25000" lang="en-US" sz="2800">
                <a:solidFill>
                  <a:srgbClr val="000000"/>
                </a:solidFill>
                <a:latin typeface="Times New Roman"/>
                <a:ea typeface="Times New Roman"/>
                <a:cs typeface="Times New Roman"/>
                <a:sym typeface="Times New Roman"/>
              </a:rPr>
              <a:t>2</a:t>
            </a:r>
            <a:r>
              <a:rPr lang="en-US" sz="2800">
                <a:solidFill>
                  <a:schemeClr val="dk1"/>
                </a:solidFill>
                <a:latin typeface="Calibri"/>
                <a:ea typeface="Calibri"/>
                <a:cs typeface="Calibri"/>
                <a:sym typeface="Calibri"/>
              </a:rPr>
              <a:t>  =  </a:t>
            </a:r>
            <a:r>
              <a:rPr lang="en-US" sz="3200">
                <a:solidFill>
                  <a:srgbClr val="0000FF"/>
                </a:solidFill>
                <a:latin typeface="Times New Roman"/>
                <a:ea typeface="Times New Roman"/>
                <a:cs typeface="Times New Roman"/>
                <a:sym typeface="Times New Roman"/>
              </a:rPr>
              <a:t>{</a:t>
            </a:r>
            <a:r>
              <a:rPr lang="en-US" sz="2800">
                <a:solidFill>
                  <a:schemeClr val="dk1"/>
                </a:solidFill>
                <a:latin typeface="Times New Roman"/>
                <a:ea typeface="Times New Roman"/>
                <a:cs typeface="Times New Roman"/>
                <a:sym typeface="Times New Roman"/>
              </a:rPr>
              <a:t> M</a:t>
            </a:r>
            <a:r>
              <a:rPr b="1" baseline="-25000" lang="en-US" sz="2800">
                <a:solidFill>
                  <a:srgbClr val="000000"/>
                </a:solidFill>
                <a:latin typeface="Times New Roman"/>
                <a:ea typeface="Times New Roman"/>
                <a:cs typeface="Times New Roman"/>
                <a:sym typeface="Times New Roman"/>
              </a:rPr>
              <a:t>1  </a:t>
            </a:r>
            <a:r>
              <a:rPr b="1" lang="en-US" sz="2800">
                <a:solidFill>
                  <a:srgbClr val="FF6600"/>
                </a:solidFill>
                <a:latin typeface="Times New Roman"/>
                <a:ea typeface="Times New Roman"/>
                <a:cs typeface="Times New Roman"/>
                <a:sym typeface="Times New Roman"/>
              </a:rPr>
              <a:t>U</a:t>
            </a:r>
            <a:r>
              <a:rPr b="1" lang="en-US" sz="2800">
                <a:solidFill>
                  <a:srgbClr val="000000"/>
                </a:solidFill>
                <a:latin typeface="Times New Roman"/>
                <a:ea typeface="Times New Roman"/>
                <a:cs typeface="Times New Roman"/>
                <a:sym typeface="Times New Roman"/>
              </a:rPr>
              <a:t> R</a:t>
            </a:r>
            <a:r>
              <a:rPr b="1" baseline="-25000" lang="en-US" sz="2800">
                <a:solidFill>
                  <a:srgbClr val="000000"/>
                </a:solidFill>
                <a:latin typeface="Times New Roman"/>
                <a:ea typeface="Times New Roman"/>
                <a:cs typeface="Times New Roman"/>
                <a:sym typeface="Times New Roman"/>
              </a:rPr>
              <a:t>24  </a:t>
            </a:r>
            <a:r>
              <a:rPr b="1" lang="en-US" sz="3200">
                <a:solidFill>
                  <a:srgbClr val="0000FF"/>
                </a:solidFill>
                <a:latin typeface="Times New Roman"/>
                <a:ea typeface="Times New Roman"/>
                <a:cs typeface="Times New Roman"/>
                <a:sym typeface="Times New Roman"/>
              </a:rPr>
              <a:t>}</a:t>
            </a:r>
            <a:endParaRPr sz="3200">
              <a:solidFill>
                <a:srgbClr val="0000FF"/>
              </a:solidFill>
              <a:latin typeface="Times New Roman"/>
              <a:ea typeface="Times New Roman"/>
              <a:cs typeface="Times New Roman"/>
              <a:sym typeface="Times New Roman"/>
            </a:endParaRPr>
          </a:p>
        </p:txBody>
      </p:sp>
      <p:sp>
        <p:nvSpPr>
          <p:cNvPr id="4483" name="Google Shape;4483;p95"/>
          <p:cNvSpPr/>
          <p:nvPr/>
        </p:nvSpPr>
        <p:spPr>
          <a:xfrm>
            <a:off x="4343400" y="35210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a:t>
            </a:r>
            <a:endParaRPr b="1" sz="1000">
              <a:solidFill>
                <a:schemeClr val="dk1"/>
              </a:solidFill>
              <a:latin typeface="Times New Roman"/>
              <a:ea typeface="Times New Roman"/>
              <a:cs typeface="Times New Roman"/>
              <a:sym typeface="Times New Roman"/>
            </a:endParaRPr>
          </a:p>
        </p:txBody>
      </p:sp>
      <p:graphicFrame>
        <p:nvGraphicFramePr>
          <p:cNvPr id="4484" name="Google Shape;4484;p95"/>
          <p:cNvGraphicFramePr/>
          <p:nvPr/>
        </p:nvGraphicFramePr>
        <p:xfrm>
          <a:off x="4191000" y="3390900"/>
          <a:ext cx="3000000" cy="3000000"/>
        </p:xfrm>
        <a:graphic>
          <a:graphicData uri="http://schemas.openxmlformats.org/drawingml/2006/table">
            <a:tbl>
              <a:tblPr>
                <a:noFill/>
                <a:tableStyleId>{BBF7C6A8-D04B-43C7-BB7C-4FFE6163C3D0}</a:tableStyleId>
              </a:tblPr>
              <a:tblGrid>
                <a:gridCol w="511600"/>
                <a:gridCol w="402800"/>
                <a:gridCol w="660225"/>
                <a:gridCol w="558975"/>
              </a:tblGrid>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DD3FF"/>
                    </a:solidFill>
                  </a:tcPr>
                </a:tc>
                <a:tc>
                  <a:txBody>
                    <a:bodyPr/>
                    <a:lstStyle/>
                    <a:p>
                      <a:pPr indent="0" lvl="0" marL="0" marR="0" rtl="0" algn="l">
                        <a:spcBef>
                          <a:spcPts val="0"/>
                        </a:spcBef>
                        <a:spcAft>
                          <a:spcPts val="0"/>
                        </a:spcAft>
                        <a:buNone/>
                      </a:pPr>
                      <a:r>
                        <a:rPr lang="en-US" sz="1800"/>
                        <a:t>  </a:t>
                      </a:r>
                      <a:endParaRPr sz="1800"/>
                    </a:p>
                  </a:txBody>
                  <a:tcPr marT="0" marB="0" marR="68575" marL="68575" anchor="ctr">
                    <a:lnL cap="flat" cmpd="sng" w="381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FDD3FF"/>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DD3FF"/>
                    </a:solidFill>
                  </a:tcPr>
                </a:tc>
              </a:tr>
              <a:tr h="5334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485" name="Google Shape;4485;p95"/>
          <p:cNvSpPr/>
          <p:nvPr/>
        </p:nvSpPr>
        <p:spPr>
          <a:xfrm>
            <a:off x="4343400" y="4597400"/>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2DA83C"/>
                </a:solidFill>
                <a:latin typeface="Times New Roman"/>
                <a:ea typeface="Times New Roman"/>
                <a:cs typeface="Times New Roman"/>
                <a:sym typeface="Times New Roman"/>
              </a:rPr>
              <a:t>R</a:t>
            </a:r>
            <a:r>
              <a:rPr b="1" baseline="-25000" lang="en-US" sz="2800">
                <a:solidFill>
                  <a:srgbClr val="2DA83C"/>
                </a:solidFill>
                <a:latin typeface="Times New Roman"/>
                <a:ea typeface="Times New Roman"/>
                <a:cs typeface="Times New Roman"/>
                <a:sym typeface="Times New Roman"/>
              </a:rPr>
              <a:t>3</a:t>
            </a:r>
            <a:endParaRPr b="1" sz="1000">
              <a:solidFill>
                <a:srgbClr val="2DA83C"/>
              </a:solidFill>
              <a:latin typeface="Times New Roman"/>
              <a:ea typeface="Times New Roman"/>
              <a:cs typeface="Times New Roman"/>
              <a:sym typeface="Times New Roman"/>
            </a:endParaRPr>
          </a:p>
        </p:txBody>
      </p:sp>
      <p:sp>
        <p:nvSpPr>
          <p:cNvPr id="4486" name="Google Shape;4486;p95"/>
          <p:cNvSpPr/>
          <p:nvPr/>
        </p:nvSpPr>
        <p:spPr>
          <a:xfrm>
            <a:off x="5486400" y="45878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9C39AC"/>
                </a:solidFill>
                <a:latin typeface="Times New Roman"/>
                <a:ea typeface="Times New Roman"/>
                <a:cs typeface="Times New Roman"/>
                <a:sym typeface="Times New Roman"/>
              </a:rPr>
              <a:t>R</a:t>
            </a:r>
            <a:r>
              <a:rPr b="1" baseline="-25000" lang="en-US" sz="2800">
                <a:solidFill>
                  <a:srgbClr val="9C39AC"/>
                </a:solidFill>
                <a:latin typeface="Times New Roman"/>
                <a:ea typeface="Times New Roman"/>
                <a:cs typeface="Times New Roman"/>
                <a:sym typeface="Times New Roman"/>
              </a:rPr>
              <a:t>4</a:t>
            </a:r>
            <a:endParaRPr b="1" sz="1000">
              <a:solidFill>
                <a:srgbClr val="9C39AC"/>
              </a:solidFill>
              <a:latin typeface="Times New Roman"/>
              <a:ea typeface="Times New Roman"/>
              <a:cs typeface="Times New Roman"/>
              <a:sym typeface="Times New Roman"/>
            </a:endParaRPr>
          </a:p>
        </p:txBody>
      </p:sp>
      <p:sp>
        <p:nvSpPr>
          <p:cNvPr id="4487" name="Google Shape;4487;p95"/>
          <p:cNvSpPr/>
          <p:nvPr/>
        </p:nvSpPr>
        <p:spPr>
          <a:xfrm>
            <a:off x="5791200" y="3394075"/>
            <a:ext cx="5334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22</a:t>
            </a:r>
            <a:endParaRPr b="1" sz="2000">
              <a:solidFill>
                <a:srgbClr val="FF6600"/>
              </a:solidFill>
              <a:latin typeface="Times New Roman"/>
              <a:ea typeface="Times New Roman"/>
              <a:cs typeface="Times New Roman"/>
              <a:sym typeface="Times New Roman"/>
            </a:endParaRPr>
          </a:p>
        </p:txBody>
      </p:sp>
      <p:sp>
        <p:nvSpPr>
          <p:cNvPr id="4488" name="Google Shape;4488;p95"/>
          <p:cNvSpPr/>
          <p:nvPr/>
        </p:nvSpPr>
        <p:spPr>
          <a:xfrm>
            <a:off x="6324600" y="3352800"/>
            <a:ext cx="533400"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489" name="Google Shape;4489;p95"/>
          <p:cNvSpPr/>
          <p:nvPr/>
        </p:nvSpPr>
        <p:spPr>
          <a:xfrm>
            <a:off x="5181600" y="3581400"/>
            <a:ext cx="609600" cy="4302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200">
                <a:solidFill>
                  <a:srgbClr val="800000"/>
                </a:solidFill>
                <a:latin typeface="Times New Roman"/>
                <a:ea typeface="Times New Roman"/>
                <a:cs typeface="Times New Roman"/>
                <a:sym typeface="Times New Roman"/>
              </a:rPr>
              <a:t>M</a:t>
            </a:r>
            <a:r>
              <a:rPr b="1" baseline="-25000" lang="en-US" sz="2200">
                <a:solidFill>
                  <a:srgbClr val="800000"/>
                </a:solidFill>
                <a:latin typeface="Times New Roman"/>
                <a:ea typeface="Times New Roman"/>
                <a:cs typeface="Times New Roman"/>
                <a:sym typeface="Times New Roman"/>
              </a:rPr>
              <a:t>2</a:t>
            </a:r>
            <a:endParaRPr b="1" sz="2200">
              <a:solidFill>
                <a:srgbClr val="800000"/>
              </a:solidFill>
              <a:latin typeface="Times New Roman"/>
              <a:ea typeface="Times New Roman"/>
              <a:cs typeface="Times New Roman"/>
              <a:sym typeface="Times New Roman"/>
            </a:endParaRPr>
          </a:p>
        </p:txBody>
      </p:sp>
      <p:graphicFrame>
        <p:nvGraphicFramePr>
          <p:cNvPr id="4490" name="Google Shape;4490;p95"/>
          <p:cNvGraphicFramePr/>
          <p:nvPr/>
        </p:nvGraphicFramePr>
        <p:xfrm>
          <a:off x="6858000" y="7620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FBFB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BFBFB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D8D8D8"/>
                    </a:solidFill>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58</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491" name="Google Shape;4491;p95"/>
          <p:cNvSpPr/>
          <p:nvPr/>
        </p:nvSpPr>
        <p:spPr>
          <a:xfrm>
            <a:off x="4343400" y="9302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a:t>
            </a:r>
            <a:endParaRPr b="1" sz="1000">
              <a:solidFill>
                <a:schemeClr val="dk1"/>
              </a:solidFill>
              <a:latin typeface="Times New Roman"/>
              <a:ea typeface="Times New Roman"/>
              <a:cs typeface="Times New Roman"/>
              <a:sym typeface="Times New Roman"/>
            </a:endParaRPr>
          </a:p>
        </p:txBody>
      </p:sp>
      <p:graphicFrame>
        <p:nvGraphicFramePr>
          <p:cNvPr id="4492" name="Google Shape;4492;p95"/>
          <p:cNvGraphicFramePr/>
          <p:nvPr/>
        </p:nvGraphicFramePr>
        <p:xfrm>
          <a:off x="4191000" y="800100"/>
          <a:ext cx="3000000" cy="3000000"/>
        </p:xfrm>
        <a:graphic>
          <a:graphicData uri="http://schemas.openxmlformats.org/drawingml/2006/table">
            <a:tbl>
              <a:tblPr>
                <a:noFill/>
                <a:tableStyleId>{BBF7C6A8-D04B-43C7-BB7C-4FFE6163C3D0}</a:tableStyleId>
              </a:tblPr>
              <a:tblGrid>
                <a:gridCol w="511600"/>
                <a:gridCol w="402800"/>
                <a:gridCol w="660225"/>
                <a:gridCol w="558975"/>
              </a:tblGrid>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lang="en-US" sz="1800"/>
                        <a:t>  </a:t>
                      </a:r>
                      <a:endParaRPr sz="1800"/>
                    </a:p>
                  </a:txBody>
                  <a:tcPr marT="0" marB="0" marR="68575" marL="68575" anchor="ctr">
                    <a:lnL cap="flat" cmpd="sng" w="381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r h="5334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493" name="Google Shape;4493;p95"/>
          <p:cNvSpPr/>
          <p:nvPr/>
        </p:nvSpPr>
        <p:spPr>
          <a:xfrm>
            <a:off x="4343400" y="2006600"/>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2DA83C"/>
                </a:solidFill>
                <a:latin typeface="Times New Roman"/>
                <a:ea typeface="Times New Roman"/>
                <a:cs typeface="Times New Roman"/>
                <a:sym typeface="Times New Roman"/>
              </a:rPr>
              <a:t>R</a:t>
            </a:r>
            <a:r>
              <a:rPr b="1" baseline="-25000" lang="en-US" sz="2800">
                <a:solidFill>
                  <a:srgbClr val="2DA83C"/>
                </a:solidFill>
                <a:latin typeface="Times New Roman"/>
                <a:ea typeface="Times New Roman"/>
                <a:cs typeface="Times New Roman"/>
                <a:sym typeface="Times New Roman"/>
              </a:rPr>
              <a:t>3</a:t>
            </a:r>
            <a:endParaRPr b="1" sz="1000">
              <a:solidFill>
                <a:srgbClr val="2DA83C"/>
              </a:solidFill>
              <a:latin typeface="Times New Roman"/>
              <a:ea typeface="Times New Roman"/>
              <a:cs typeface="Times New Roman"/>
              <a:sym typeface="Times New Roman"/>
            </a:endParaRPr>
          </a:p>
        </p:txBody>
      </p:sp>
      <p:sp>
        <p:nvSpPr>
          <p:cNvPr id="4494" name="Google Shape;4494;p95"/>
          <p:cNvSpPr/>
          <p:nvPr/>
        </p:nvSpPr>
        <p:spPr>
          <a:xfrm>
            <a:off x="5486400" y="19970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9C39AC"/>
                </a:solidFill>
                <a:latin typeface="Times New Roman"/>
                <a:ea typeface="Times New Roman"/>
                <a:cs typeface="Times New Roman"/>
                <a:sym typeface="Times New Roman"/>
              </a:rPr>
              <a:t>R</a:t>
            </a:r>
            <a:r>
              <a:rPr b="1" baseline="-25000" lang="en-US" sz="2800">
                <a:solidFill>
                  <a:srgbClr val="9C39AC"/>
                </a:solidFill>
                <a:latin typeface="Times New Roman"/>
                <a:ea typeface="Times New Roman"/>
                <a:cs typeface="Times New Roman"/>
                <a:sym typeface="Times New Roman"/>
              </a:rPr>
              <a:t>4</a:t>
            </a:r>
            <a:endParaRPr b="1" sz="1000">
              <a:solidFill>
                <a:srgbClr val="9C39AC"/>
              </a:solidFill>
              <a:latin typeface="Times New Roman"/>
              <a:ea typeface="Times New Roman"/>
              <a:cs typeface="Times New Roman"/>
              <a:sym typeface="Times New Roman"/>
            </a:endParaRPr>
          </a:p>
        </p:txBody>
      </p:sp>
      <p:sp>
        <p:nvSpPr>
          <p:cNvPr id="4495" name="Google Shape;4495;p95"/>
          <p:cNvSpPr/>
          <p:nvPr/>
        </p:nvSpPr>
        <p:spPr>
          <a:xfrm>
            <a:off x="5791200" y="803275"/>
            <a:ext cx="5334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22</a:t>
            </a:r>
            <a:endParaRPr b="1" sz="2000">
              <a:solidFill>
                <a:srgbClr val="FF6600"/>
              </a:solidFill>
              <a:latin typeface="Times New Roman"/>
              <a:ea typeface="Times New Roman"/>
              <a:cs typeface="Times New Roman"/>
              <a:sym typeface="Times New Roman"/>
            </a:endParaRPr>
          </a:p>
        </p:txBody>
      </p:sp>
      <p:sp>
        <p:nvSpPr>
          <p:cNvPr id="4496" name="Google Shape;4496;p95"/>
          <p:cNvSpPr/>
          <p:nvPr/>
        </p:nvSpPr>
        <p:spPr>
          <a:xfrm>
            <a:off x="6324600" y="762000"/>
            <a:ext cx="533400"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497" name="Google Shape;4497;p95"/>
          <p:cNvSpPr/>
          <p:nvPr/>
        </p:nvSpPr>
        <p:spPr>
          <a:xfrm>
            <a:off x="5791200" y="1281113"/>
            <a:ext cx="533400" cy="40163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24</a:t>
            </a:r>
            <a:endParaRPr b="1" sz="2000">
              <a:solidFill>
                <a:srgbClr val="FF6600"/>
              </a:solidFill>
              <a:latin typeface="Times New Roman"/>
              <a:ea typeface="Times New Roman"/>
              <a:cs typeface="Times New Roman"/>
              <a:sym typeface="Times New Roman"/>
            </a:endParaRPr>
          </a:p>
        </p:txBody>
      </p:sp>
      <p:sp>
        <p:nvSpPr>
          <p:cNvPr id="4498" name="Google Shape;4498;p95"/>
          <p:cNvSpPr/>
          <p:nvPr/>
        </p:nvSpPr>
        <p:spPr>
          <a:xfrm>
            <a:off x="5181600" y="990600"/>
            <a:ext cx="609600" cy="4302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200">
                <a:solidFill>
                  <a:srgbClr val="800000"/>
                </a:solidFill>
                <a:latin typeface="Times New Roman"/>
                <a:ea typeface="Times New Roman"/>
                <a:cs typeface="Times New Roman"/>
                <a:sym typeface="Times New Roman"/>
              </a:rPr>
              <a:t>M</a:t>
            </a:r>
            <a:r>
              <a:rPr b="1" baseline="-25000" lang="en-US" sz="2200">
                <a:solidFill>
                  <a:srgbClr val="800000"/>
                </a:solidFill>
                <a:latin typeface="Times New Roman"/>
                <a:ea typeface="Times New Roman"/>
                <a:cs typeface="Times New Roman"/>
                <a:sym typeface="Times New Roman"/>
              </a:rPr>
              <a:t>1</a:t>
            </a:r>
            <a:endParaRPr b="1" sz="2200">
              <a:solidFill>
                <a:srgbClr val="80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74"/>
                                        </p:tgtEl>
                                        <p:attrNameLst>
                                          <p:attrName>style.visibility</p:attrName>
                                        </p:attrNameLst>
                                      </p:cBhvr>
                                      <p:to>
                                        <p:strVal val="visible"/>
                                      </p:to>
                                    </p:set>
                                    <p:animEffect filter="fade" transition="in">
                                      <p:cBhvr>
                                        <p:cTn dur="500"/>
                                        <p:tgtEl>
                                          <p:spTgt spid="44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75"/>
                                        </p:tgtEl>
                                        <p:attrNameLst>
                                          <p:attrName>style.visibility</p:attrName>
                                        </p:attrNameLst>
                                      </p:cBhvr>
                                      <p:to>
                                        <p:strVal val="visible"/>
                                      </p:to>
                                    </p:set>
                                    <p:animEffect filter="fade" transition="in">
                                      <p:cBhvr>
                                        <p:cTn dur="500"/>
                                        <p:tgtEl>
                                          <p:spTgt spid="4475"/>
                                        </p:tgtEl>
                                      </p:cBhvr>
                                    </p:animEffect>
                                  </p:childTnLst>
                                </p:cTn>
                              </p:par>
                              <p:par>
                                <p:cTn fill="hold" nodeType="withEffect" presetClass="entr" presetID="10" presetSubtype="0">
                                  <p:stCondLst>
                                    <p:cond delay="0"/>
                                  </p:stCondLst>
                                  <p:childTnLst>
                                    <p:set>
                                      <p:cBhvr>
                                        <p:cTn dur="1" fill="hold">
                                          <p:stCondLst>
                                            <p:cond delay="0"/>
                                          </p:stCondLst>
                                        </p:cTn>
                                        <p:tgtEl>
                                          <p:spTgt spid="4477"/>
                                        </p:tgtEl>
                                        <p:attrNameLst>
                                          <p:attrName>style.visibility</p:attrName>
                                        </p:attrNameLst>
                                      </p:cBhvr>
                                      <p:to>
                                        <p:strVal val="visible"/>
                                      </p:to>
                                    </p:set>
                                    <p:animEffect filter="fade" transition="in">
                                      <p:cBhvr>
                                        <p:cTn dur="500"/>
                                        <p:tgtEl>
                                          <p:spTgt spid="4477"/>
                                        </p:tgtEl>
                                      </p:cBhvr>
                                    </p:animEffect>
                                  </p:childTnLst>
                                </p:cTn>
                              </p:par>
                              <p:par>
                                <p:cTn fill="hold" nodeType="withEffect" presetClass="entr" presetID="10" presetSubtype="0">
                                  <p:stCondLst>
                                    <p:cond delay="0"/>
                                  </p:stCondLst>
                                  <p:childTnLst>
                                    <p:set>
                                      <p:cBhvr>
                                        <p:cTn dur="1" fill="hold">
                                          <p:stCondLst>
                                            <p:cond delay="0"/>
                                          </p:stCondLst>
                                        </p:cTn>
                                        <p:tgtEl>
                                          <p:spTgt spid="4478"/>
                                        </p:tgtEl>
                                        <p:attrNameLst>
                                          <p:attrName>style.visibility</p:attrName>
                                        </p:attrNameLst>
                                      </p:cBhvr>
                                      <p:to>
                                        <p:strVal val="visible"/>
                                      </p:to>
                                    </p:set>
                                    <p:animEffect filter="fade" transition="in">
                                      <p:cBhvr>
                                        <p:cTn dur="500"/>
                                        <p:tgtEl>
                                          <p:spTgt spid="4478"/>
                                        </p:tgtEl>
                                      </p:cBhvr>
                                    </p:animEffect>
                                  </p:childTnLst>
                                </p:cTn>
                              </p:par>
                              <p:par>
                                <p:cTn fill="hold" nodeType="withEffect" presetClass="entr" presetID="10" presetSubtype="0">
                                  <p:stCondLst>
                                    <p:cond delay="0"/>
                                  </p:stCondLst>
                                  <p:childTnLst>
                                    <p:set>
                                      <p:cBhvr>
                                        <p:cTn dur="1" fill="hold">
                                          <p:stCondLst>
                                            <p:cond delay="0"/>
                                          </p:stCondLst>
                                        </p:cTn>
                                        <p:tgtEl>
                                          <p:spTgt spid="4476"/>
                                        </p:tgtEl>
                                        <p:attrNameLst>
                                          <p:attrName>style.visibility</p:attrName>
                                        </p:attrNameLst>
                                      </p:cBhvr>
                                      <p:to>
                                        <p:strVal val="visible"/>
                                      </p:to>
                                    </p:set>
                                    <p:animEffect filter="fade" transition="in">
                                      <p:cBhvr>
                                        <p:cTn dur="500"/>
                                        <p:tgtEl>
                                          <p:spTgt spid="4476"/>
                                        </p:tgtEl>
                                      </p:cBhvr>
                                    </p:animEffect>
                                  </p:childTnLst>
                                </p:cTn>
                              </p:par>
                              <p:par>
                                <p:cTn fill="hold" nodeType="withEffect" presetClass="entr" presetID="10" presetSubtype="0">
                                  <p:stCondLst>
                                    <p:cond delay="0"/>
                                  </p:stCondLst>
                                  <p:childTnLst>
                                    <p:set>
                                      <p:cBhvr>
                                        <p:cTn dur="1" fill="hold">
                                          <p:stCondLst>
                                            <p:cond delay="0"/>
                                          </p:stCondLst>
                                        </p:cTn>
                                        <p:tgtEl>
                                          <p:spTgt spid="4481"/>
                                        </p:tgtEl>
                                        <p:attrNameLst>
                                          <p:attrName>style.visibility</p:attrName>
                                        </p:attrNameLst>
                                      </p:cBhvr>
                                      <p:to>
                                        <p:strVal val="visible"/>
                                      </p:to>
                                    </p:set>
                                    <p:animEffect filter="fade" transition="in">
                                      <p:cBhvr>
                                        <p:cTn dur="500"/>
                                        <p:tgtEl>
                                          <p:spTgt spid="4481"/>
                                        </p:tgtEl>
                                      </p:cBhvr>
                                    </p:animEffect>
                                  </p:childTnLst>
                                </p:cTn>
                              </p:par>
                              <p:par>
                                <p:cTn fill="hold" nodeType="withEffect" presetClass="entr" presetID="10" presetSubtype="0">
                                  <p:stCondLst>
                                    <p:cond delay="0"/>
                                  </p:stCondLst>
                                  <p:childTnLst>
                                    <p:set>
                                      <p:cBhvr>
                                        <p:cTn dur="1" fill="hold">
                                          <p:stCondLst>
                                            <p:cond delay="0"/>
                                          </p:stCondLst>
                                        </p:cTn>
                                        <p:tgtEl>
                                          <p:spTgt spid="4482"/>
                                        </p:tgtEl>
                                        <p:attrNameLst>
                                          <p:attrName>style.visibility</p:attrName>
                                        </p:attrNameLst>
                                      </p:cBhvr>
                                      <p:to>
                                        <p:strVal val="visible"/>
                                      </p:to>
                                    </p:set>
                                    <p:animEffect filter="fade" transition="in">
                                      <p:cBhvr>
                                        <p:cTn dur="500"/>
                                        <p:tgtEl>
                                          <p:spTgt spid="44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2" name="Shape 4502"/>
        <p:cNvGrpSpPr/>
        <p:nvPr/>
      </p:nvGrpSpPr>
      <p:grpSpPr>
        <a:xfrm>
          <a:off x="0" y="0"/>
          <a:ext cx="0" cy="0"/>
          <a:chOff x="0" y="0"/>
          <a:chExt cx="0" cy="0"/>
        </a:xfrm>
      </p:grpSpPr>
      <p:grpSp>
        <p:nvGrpSpPr>
          <p:cNvPr id="4503" name="Google Shape;4503;p96"/>
          <p:cNvGrpSpPr/>
          <p:nvPr/>
        </p:nvGrpSpPr>
        <p:grpSpPr>
          <a:xfrm>
            <a:off x="0" y="6453188"/>
            <a:ext cx="9144000" cy="557212"/>
            <a:chOff x="0" y="6324600"/>
            <a:chExt cx="9144000" cy="557212"/>
          </a:xfrm>
        </p:grpSpPr>
        <p:sp>
          <p:nvSpPr>
            <p:cNvPr id="4504" name="Google Shape;4504;p96"/>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505" name="Google Shape;4505;p96"/>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506" name="Google Shape;4506;p96"/>
          <p:cNvSpPr txBox="1"/>
          <p:nvPr/>
        </p:nvSpPr>
        <p:spPr>
          <a:xfrm>
            <a:off x="228600" y="533400"/>
            <a:ext cx="35814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Calibri"/>
                <a:ea typeface="Calibri"/>
                <a:cs typeface="Calibri"/>
                <a:sym typeface="Calibri"/>
              </a:rPr>
              <a:t>3</a:t>
            </a:r>
            <a:r>
              <a:rPr lang="en-US" sz="2800">
                <a:solidFill>
                  <a:schemeClr val="dk1"/>
                </a:solidFill>
                <a:latin typeface="Calibri"/>
                <a:ea typeface="Calibri"/>
                <a:cs typeface="Calibri"/>
                <a:sym typeface="Calibri"/>
              </a:rPr>
              <a:t>.  For </a:t>
            </a:r>
            <a:r>
              <a:rPr lang="en-US" sz="3200">
                <a:solidFill>
                  <a:srgbClr val="0000FF"/>
                </a:solidFill>
                <a:latin typeface="Calibri"/>
                <a:ea typeface="Calibri"/>
                <a:cs typeface="Calibri"/>
                <a:sym typeface="Calibri"/>
              </a:rPr>
              <a:t> { </a:t>
            </a:r>
            <a:r>
              <a:rPr b="1" lang="en-US" sz="2800">
                <a:solidFill>
                  <a:srgbClr val="000000"/>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3  </a:t>
            </a:r>
            <a:r>
              <a:rPr b="1" lang="en-US" sz="2800">
                <a:solidFill>
                  <a:srgbClr val="FF6600"/>
                </a:solidFill>
                <a:latin typeface="Times New Roman"/>
                <a:ea typeface="Times New Roman"/>
                <a:cs typeface="Times New Roman"/>
                <a:sym typeface="Times New Roman"/>
              </a:rPr>
              <a:t>U</a:t>
            </a:r>
            <a:r>
              <a:rPr b="1" lang="en-US" sz="2800">
                <a:solidFill>
                  <a:srgbClr val="000000"/>
                </a:solidFill>
                <a:latin typeface="Times New Roman"/>
                <a:ea typeface="Times New Roman"/>
                <a:cs typeface="Times New Roman"/>
                <a:sym typeface="Times New Roman"/>
              </a:rPr>
              <a:t>  R</a:t>
            </a:r>
            <a:r>
              <a:rPr b="1" baseline="-25000" lang="en-US" sz="2800">
                <a:solidFill>
                  <a:srgbClr val="000000"/>
                </a:solidFill>
                <a:latin typeface="Times New Roman"/>
                <a:ea typeface="Times New Roman"/>
                <a:cs typeface="Times New Roman"/>
                <a:sym typeface="Times New Roman"/>
              </a:rPr>
              <a:t>4  </a:t>
            </a:r>
            <a:r>
              <a:rPr b="1" lang="en-US" sz="3200">
                <a:solidFill>
                  <a:srgbClr val="0000FF"/>
                </a:solidFill>
                <a:latin typeface="Times New Roman"/>
                <a:ea typeface="Times New Roman"/>
                <a:cs typeface="Times New Roman"/>
                <a:sym typeface="Times New Roman"/>
              </a:rPr>
              <a:t>}</a:t>
            </a:r>
            <a:endParaRPr sz="3200">
              <a:solidFill>
                <a:srgbClr val="0000FF"/>
              </a:solidFill>
              <a:latin typeface="Calibri"/>
              <a:ea typeface="Calibri"/>
              <a:cs typeface="Calibri"/>
              <a:sym typeface="Calibri"/>
            </a:endParaRPr>
          </a:p>
        </p:txBody>
      </p:sp>
      <p:sp>
        <p:nvSpPr>
          <p:cNvPr id="4507" name="Google Shape;4507;p96"/>
          <p:cNvSpPr txBox="1"/>
          <p:nvPr/>
        </p:nvSpPr>
        <p:spPr>
          <a:xfrm>
            <a:off x="468313" y="1782763"/>
            <a:ext cx="3276600" cy="381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Imax  =  6  &lt; 8 </a:t>
            </a:r>
            <a:endParaRPr/>
          </a:p>
        </p:txBody>
      </p:sp>
      <p:sp>
        <p:nvSpPr>
          <p:cNvPr id="4508" name="Google Shape;4508;p96"/>
          <p:cNvSpPr txBox="1"/>
          <p:nvPr/>
        </p:nvSpPr>
        <p:spPr>
          <a:xfrm>
            <a:off x="468313" y="2239963"/>
            <a:ext cx="2895600" cy="42703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Predicate  = </a:t>
            </a:r>
            <a:r>
              <a:rPr b="1" lang="en-US" sz="2800">
                <a:solidFill>
                  <a:schemeClr val="dk1"/>
                </a:solidFill>
                <a:latin typeface="Calibri"/>
                <a:ea typeface="Calibri"/>
                <a:cs typeface="Calibri"/>
                <a:sym typeface="Calibri"/>
              </a:rPr>
              <a:t>TRUE</a:t>
            </a:r>
            <a:endParaRPr/>
          </a:p>
        </p:txBody>
      </p:sp>
      <p:sp>
        <p:nvSpPr>
          <p:cNvPr id="4509" name="Google Shape;4509;p96"/>
          <p:cNvSpPr txBox="1"/>
          <p:nvPr/>
        </p:nvSpPr>
        <p:spPr>
          <a:xfrm>
            <a:off x="468313" y="1249363"/>
            <a:ext cx="1981200"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Imax = 56</a:t>
            </a:r>
            <a:endParaRPr/>
          </a:p>
        </p:txBody>
      </p:sp>
      <p:sp>
        <p:nvSpPr>
          <p:cNvPr id="4510" name="Google Shape;4510;p96"/>
          <p:cNvSpPr txBox="1"/>
          <p:nvPr/>
        </p:nvSpPr>
        <p:spPr>
          <a:xfrm>
            <a:off x="2068513" y="1219200"/>
            <a:ext cx="1757362" cy="60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Imin = 50  </a:t>
            </a:r>
            <a:endParaRPr/>
          </a:p>
        </p:txBody>
      </p:sp>
      <p:sp>
        <p:nvSpPr>
          <p:cNvPr id="4511" name="Google Shape;4511;p96"/>
          <p:cNvSpPr txBox="1"/>
          <p:nvPr/>
        </p:nvSpPr>
        <p:spPr>
          <a:xfrm>
            <a:off x="304800" y="1549400"/>
            <a:ext cx="184150" cy="4603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graphicFrame>
        <p:nvGraphicFramePr>
          <p:cNvPr id="4512" name="Google Shape;4512;p96"/>
          <p:cNvGraphicFramePr/>
          <p:nvPr/>
        </p:nvGraphicFramePr>
        <p:xfrm>
          <a:off x="6858000" y="33528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DD3F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FDD3F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DD3FF"/>
                    </a:solidFill>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55</a:t>
                      </a:r>
                      <a:endParaRPr b="1" sz="1800">
                        <a:solidFill>
                          <a:srgbClr val="AB00DA"/>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r>
            </a:tbl>
          </a:graphicData>
        </a:graphic>
      </p:graphicFrame>
      <p:sp>
        <p:nvSpPr>
          <p:cNvPr id="4513" name="Google Shape;4513;p96"/>
          <p:cNvSpPr txBox="1"/>
          <p:nvPr/>
        </p:nvSpPr>
        <p:spPr>
          <a:xfrm>
            <a:off x="488950" y="2967038"/>
            <a:ext cx="3505200" cy="42703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Merge the regions </a:t>
            </a:r>
            <a:endParaRPr b="1" sz="2800">
              <a:solidFill>
                <a:schemeClr val="dk1"/>
              </a:solidFill>
              <a:latin typeface="Calibri"/>
              <a:ea typeface="Calibri"/>
              <a:cs typeface="Calibri"/>
              <a:sym typeface="Calibri"/>
            </a:endParaRPr>
          </a:p>
        </p:txBody>
      </p:sp>
      <p:sp>
        <p:nvSpPr>
          <p:cNvPr id="4514" name="Google Shape;4514;p96"/>
          <p:cNvSpPr txBox="1"/>
          <p:nvPr/>
        </p:nvSpPr>
        <p:spPr>
          <a:xfrm>
            <a:off x="300038" y="3611563"/>
            <a:ext cx="3738562" cy="503237"/>
          </a:xfrm>
          <a:prstGeom prst="rect">
            <a:avLst/>
          </a:prstGeom>
          <a:solidFill>
            <a:srgbClr val="FDD3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Let M</a:t>
            </a:r>
            <a:r>
              <a:rPr b="1" baseline="-25000" lang="en-US" sz="2800">
                <a:solidFill>
                  <a:srgbClr val="000000"/>
                </a:solidFill>
                <a:latin typeface="Times New Roman"/>
                <a:ea typeface="Times New Roman"/>
                <a:cs typeface="Times New Roman"/>
                <a:sym typeface="Times New Roman"/>
              </a:rPr>
              <a:t>3</a:t>
            </a:r>
            <a:r>
              <a:rPr lang="en-US" sz="2800">
                <a:solidFill>
                  <a:schemeClr val="dk1"/>
                </a:solidFill>
                <a:latin typeface="Calibri"/>
                <a:ea typeface="Calibri"/>
                <a:cs typeface="Calibri"/>
                <a:sym typeface="Calibri"/>
              </a:rPr>
              <a:t>  =  </a:t>
            </a:r>
            <a:r>
              <a:rPr lang="en-US" sz="3200">
                <a:solidFill>
                  <a:srgbClr val="0000FF"/>
                </a:solidFill>
                <a:latin typeface="Times New Roman"/>
                <a:ea typeface="Times New Roman"/>
                <a:cs typeface="Times New Roman"/>
                <a:sym typeface="Times New Roman"/>
              </a:rPr>
              <a:t>{</a:t>
            </a:r>
            <a:r>
              <a:rPr b="1" lang="en-US" sz="2800">
                <a:solidFill>
                  <a:srgbClr val="000000"/>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3  </a:t>
            </a:r>
            <a:r>
              <a:rPr b="1" lang="en-US" sz="2800">
                <a:solidFill>
                  <a:srgbClr val="FF6600"/>
                </a:solidFill>
                <a:latin typeface="Times New Roman"/>
                <a:ea typeface="Times New Roman"/>
                <a:cs typeface="Times New Roman"/>
                <a:sym typeface="Times New Roman"/>
              </a:rPr>
              <a:t>U</a:t>
            </a:r>
            <a:r>
              <a:rPr b="1" lang="en-US" sz="2800">
                <a:solidFill>
                  <a:srgbClr val="000000"/>
                </a:solidFill>
                <a:latin typeface="Times New Roman"/>
                <a:ea typeface="Times New Roman"/>
                <a:cs typeface="Times New Roman"/>
                <a:sym typeface="Times New Roman"/>
              </a:rPr>
              <a:t>  R</a:t>
            </a:r>
            <a:r>
              <a:rPr b="1" baseline="-25000" lang="en-US" sz="2800">
                <a:solidFill>
                  <a:srgbClr val="000000"/>
                </a:solidFill>
                <a:latin typeface="Times New Roman"/>
                <a:ea typeface="Times New Roman"/>
                <a:cs typeface="Times New Roman"/>
                <a:sym typeface="Times New Roman"/>
              </a:rPr>
              <a:t>4 </a:t>
            </a:r>
            <a:r>
              <a:rPr b="1" lang="en-US" sz="3200">
                <a:solidFill>
                  <a:srgbClr val="0000FF"/>
                </a:solidFill>
                <a:latin typeface="Times New Roman"/>
                <a:ea typeface="Times New Roman"/>
                <a:cs typeface="Times New Roman"/>
                <a:sym typeface="Times New Roman"/>
              </a:rPr>
              <a:t>}</a:t>
            </a:r>
            <a:endParaRPr sz="3200">
              <a:solidFill>
                <a:srgbClr val="0000FF"/>
              </a:solidFill>
              <a:latin typeface="Times New Roman"/>
              <a:ea typeface="Times New Roman"/>
              <a:cs typeface="Times New Roman"/>
              <a:sym typeface="Times New Roman"/>
            </a:endParaRPr>
          </a:p>
        </p:txBody>
      </p:sp>
      <p:sp>
        <p:nvSpPr>
          <p:cNvPr id="4515" name="Google Shape;4515;p96"/>
          <p:cNvSpPr/>
          <p:nvPr/>
        </p:nvSpPr>
        <p:spPr>
          <a:xfrm>
            <a:off x="4343400" y="35210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a:t>
            </a:r>
            <a:endParaRPr b="1" sz="1000">
              <a:solidFill>
                <a:schemeClr val="dk1"/>
              </a:solidFill>
              <a:latin typeface="Times New Roman"/>
              <a:ea typeface="Times New Roman"/>
              <a:cs typeface="Times New Roman"/>
              <a:sym typeface="Times New Roman"/>
            </a:endParaRPr>
          </a:p>
        </p:txBody>
      </p:sp>
      <p:graphicFrame>
        <p:nvGraphicFramePr>
          <p:cNvPr id="4516" name="Google Shape;4516;p96"/>
          <p:cNvGraphicFramePr/>
          <p:nvPr/>
        </p:nvGraphicFramePr>
        <p:xfrm>
          <a:off x="4191000" y="3390900"/>
          <a:ext cx="3000000" cy="3000000"/>
        </p:xfrm>
        <a:graphic>
          <a:graphicData uri="http://schemas.openxmlformats.org/drawingml/2006/table">
            <a:tbl>
              <a:tblPr>
                <a:noFill/>
                <a:tableStyleId>{BBF7C6A8-D04B-43C7-BB7C-4FFE6163C3D0}</a:tableStyleId>
              </a:tblPr>
              <a:tblGrid>
                <a:gridCol w="511600"/>
                <a:gridCol w="555200"/>
                <a:gridCol w="507825"/>
                <a:gridCol w="558975"/>
              </a:tblGrid>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DD3FF"/>
                    </a:solidFill>
                  </a:tcPr>
                </a:tc>
                <a:tc>
                  <a:txBody>
                    <a:bodyPr/>
                    <a:lstStyle/>
                    <a:p>
                      <a:pPr indent="0" lvl="0" marL="0" marR="0" rtl="0" algn="l">
                        <a:spcBef>
                          <a:spcPts val="0"/>
                        </a:spcBef>
                        <a:spcAft>
                          <a:spcPts val="0"/>
                        </a:spcAft>
                        <a:buNone/>
                      </a:pPr>
                      <a:r>
                        <a:rPr lang="en-US" sz="1800"/>
                        <a:t>  </a:t>
                      </a:r>
                      <a:endParaRPr sz="1800"/>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FDD3FF"/>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DD3FF"/>
                    </a:solidFill>
                  </a:tcPr>
                </a:tc>
              </a:tr>
              <a:tr h="533400">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E3F2F3"/>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r>
              <a:tr h="495300">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E3F2F3"/>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r>
            </a:tbl>
          </a:graphicData>
        </a:graphic>
      </p:graphicFrame>
      <p:sp>
        <p:nvSpPr>
          <p:cNvPr id="4517" name="Google Shape;4517;p96"/>
          <p:cNvSpPr/>
          <p:nvPr/>
        </p:nvSpPr>
        <p:spPr>
          <a:xfrm>
            <a:off x="4953000" y="4587875"/>
            <a:ext cx="8382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800000"/>
                </a:solidFill>
                <a:latin typeface="Times New Roman"/>
                <a:ea typeface="Times New Roman"/>
                <a:cs typeface="Times New Roman"/>
                <a:sym typeface="Times New Roman"/>
              </a:rPr>
              <a:t>M</a:t>
            </a:r>
            <a:r>
              <a:rPr b="1" baseline="-25000" lang="en-US" sz="2800">
                <a:solidFill>
                  <a:srgbClr val="800000"/>
                </a:solidFill>
                <a:latin typeface="Times New Roman"/>
                <a:ea typeface="Times New Roman"/>
                <a:cs typeface="Times New Roman"/>
                <a:sym typeface="Times New Roman"/>
              </a:rPr>
              <a:t>3</a:t>
            </a:r>
            <a:endParaRPr b="1" sz="1000">
              <a:solidFill>
                <a:srgbClr val="800000"/>
              </a:solidFill>
              <a:latin typeface="Times New Roman"/>
              <a:ea typeface="Times New Roman"/>
              <a:cs typeface="Times New Roman"/>
              <a:sym typeface="Times New Roman"/>
            </a:endParaRPr>
          </a:p>
        </p:txBody>
      </p:sp>
      <p:sp>
        <p:nvSpPr>
          <p:cNvPr id="4518" name="Google Shape;4518;p96"/>
          <p:cNvSpPr/>
          <p:nvPr/>
        </p:nvSpPr>
        <p:spPr>
          <a:xfrm>
            <a:off x="5791200" y="3394075"/>
            <a:ext cx="5334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22</a:t>
            </a:r>
            <a:endParaRPr b="1" sz="2000">
              <a:solidFill>
                <a:srgbClr val="FF6600"/>
              </a:solidFill>
              <a:latin typeface="Times New Roman"/>
              <a:ea typeface="Times New Roman"/>
              <a:cs typeface="Times New Roman"/>
              <a:sym typeface="Times New Roman"/>
            </a:endParaRPr>
          </a:p>
        </p:txBody>
      </p:sp>
      <p:sp>
        <p:nvSpPr>
          <p:cNvPr id="4519" name="Google Shape;4519;p96"/>
          <p:cNvSpPr/>
          <p:nvPr/>
        </p:nvSpPr>
        <p:spPr>
          <a:xfrm>
            <a:off x="6324600" y="3352800"/>
            <a:ext cx="533400"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520" name="Google Shape;4520;p96"/>
          <p:cNvSpPr/>
          <p:nvPr/>
        </p:nvSpPr>
        <p:spPr>
          <a:xfrm>
            <a:off x="5257800" y="3581400"/>
            <a:ext cx="609600" cy="4302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200">
                <a:solidFill>
                  <a:srgbClr val="800000"/>
                </a:solidFill>
                <a:latin typeface="Times New Roman"/>
                <a:ea typeface="Times New Roman"/>
                <a:cs typeface="Times New Roman"/>
                <a:sym typeface="Times New Roman"/>
              </a:rPr>
              <a:t>M</a:t>
            </a:r>
            <a:r>
              <a:rPr b="1" baseline="-25000" lang="en-US" sz="2200">
                <a:solidFill>
                  <a:srgbClr val="800000"/>
                </a:solidFill>
                <a:latin typeface="Times New Roman"/>
                <a:ea typeface="Times New Roman"/>
                <a:cs typeface="Times New Roman"/>
                <a:sym typeface="Times New Roman"/>
              </a:rPr>
              <a:t>2</a:t>
            </a:r>
            <a:endParaRPr b="1" sz="2200">
              <a:solidFill>
                <a:srgbClr val="800000"/>
              </a:solidFill>
              <a:latin typeface="Times New Roman"/>
              <a:ea typeface="Times New Roman"/>
              <a:cs typeface="Times New Roman"/>
              <a:sym typeface="Times New Roman"/>
            </a:endParaRPr>
          </a:p>
        </p:txBody>
      </p:sp>
      <p:graphicFrame>
        <p:nvGraphicFramePr>
          <p:cNvPr id="4521" name="Google Shape;4521;p96"/>
          <p:cNvGraphicFramePr/>
          <p:nvPr/>
        </p:nvGraphicFramePr>
        <p:xfrm>
          <a:off x="6858000" y="6858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10</a:t>
                      </a:r>
                      <a:endParaRPr b="1"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9</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30</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4</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7</a:t>
                      </a:r>
                      <a:endParaRPr b="1"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6</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33</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37</a:t>
                      </a:r>
                      <a:endParaRPr b="1" sz="1800">
                        <a:solidFill>
                          <a:srgbClr val="FF6600"/>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FFFFFF"/>
                    </a:solidFill>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50</a:t>
                      </a:r>
                      <a:endParaRPr b="1" sz="1800">
                        <a:solidFill>
                          <a:srgbClr val="2DA83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54</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55</a:t>
                      </a:r>
                      <a:endParaRPr b="1" sz="1800">
                        <a:solidFill>
                          <a:srgbClr val="2DA83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2DA83C"/>
                          </a:solidFill>
                          <a:latin typeface="Times New Roman"/>
                          <a:ea typeface="Times New Roman"/>
                          <a:cs typeface="Times New Roman"/>
                          <a:sym typeface="Times New Roman"/>
                        </a:rPr>
                        <a:t>52</a:t>
                      </a:r>
                      <a:endParaRPr b="1" sz="1800">
                        <a:solidFill>
                          <a:srgbClr val="2DA83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56</a:t>
                      </a:r>
                      <a:endParaRPr b="1" sz="1800">
                        <a:solidFill>
                          <a:srgbClr val="AB00DA"/>
                        </a:solidFill>
                        <a:latin typeface="Times New Roman"/>
                        <a:ea typeface="Times New Roman"/>
                        <a:cs typeface="Times New Roman"/>
                        <a:sym typeface="Times New Roman"/>
                      </a:endParaRPr>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AB00DA"/>
                          </a:solidFill>
                          <a:latin typeface="Times New Roman"/>
                          <a:ea typeface="Times New Roman"/>
                          <a:cs typeface="Times New Roman"/>
                          <a:sym typeface="Times New Roman"/>
                        </a:rPr>
                        <a:t>55</a:t>
                      </a:r>
                      <a:endParaRPr b="1" sz="1800">
                        <a:solidFill>
                          <a:srgbClr val="AB00DA"/>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r>
            </a:tbl>
          </a:graphicData>
        </a:graphic>
      </p:graphicFrame>
      <p:sp>
        <p:nvSpPr>
          <p:cNvPr id="4522" name="Google Shape;4522;p96"/>
          <p:cNvSpPr/>
          <p:nvPr/>
        </p:nvSpPr>
        <p:spPr>
          <a:xfrm>
            <a:off x="4343400" y="8540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a:t>
            </a:r>
            <a:endParaRPr b="1" sz="1000">
              <a:solidFill>
                <a:schemeClr val="dk1"/>
              </a:solidFill>
              <a:latin typeface="Times New Roman"/>
              <a:ea typeface="Times New Roman"/>
              <a:cs typeface="Times New Roman"/>
              <a:sym typeface="Times New Roman"/>
            </a:endParaRPr>
          </a:p>
        </p:txBody>
      </p:sp>
      <p:graphicFrame>
        <p:nvGraphicFramePr>
          <p:cNvPr id="4523" name="Google Shape;4523;p96"/>
          <p:cNvGraphicFramePr/>
          <p:nvPr/>
        </p:nvGraphicFramePr>
        <p:xfrm>
          <a:off x="4191000" y="685800"/>
          <a:ext cx="3000000" cy="3000000"/>
        </p:xfrm>
        <a:graphic>
          <a:graphicData uri="http://schemas.openxmlformats.org/drawingml/2006/table">
            <a:tbl>
              <a:tblPr>
                <a:noFill/>
                <a:tableStyleId>{BBF7C6A8-D04B-43C7-BB7C-4FFE6163C3D0}</a:tableStyleId>
              </a:tblPr>
              <a:tblGrid>
                <a:gridCol w="511600"/>
                <a:gridCol w="479000"/>
                <a:gridCol w="584025"/>
                <a:gridCol w="558975"/>
              </a:tblGrid>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US" sz="1800"/>
                        <a:t>  </a:t>
                      </a:r>
                      <a:endParaRPr sz="1800"/>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C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533400">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C00000"/>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38100">
                      <a:solidFill>
                        <a:srgbClr val="C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C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C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r>
            </a:tbl>
          </a:graphicData>
        </a:graphic>
      </p:graphicFrame>
      <p:sp>
        <p:nvSpPr>
          <p:cNvPr id="4524" name="Google Shape;4524;p96"/>
          <p:cNvSpPr/>
          <p:nvPr/>
        </p:nvSpPr>
        <p:spPr>
          <a:xfrm>
            <a:off x="4343400" y="1930400"/>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2DA83C"/>
                </a:solidFill>
                <a:latin typeface="Times New Roman"/>
                <a:ea typeface="Times New Roman"/>
                <a:cs typeface="Times New Roman"/>
                <a:sym typeface="Times New Roman"/>
              </a:rPr>
              <a:t>R</a:t>
            </a:r>
            <a:r>
              <a:rPr b="1" baseline="-25000" lang="en-US" sz="2800">
                <a:solidFill>
                  <a:srgbClr val="2DA83C"/>
                </a:solidFill>
                <a:latin typeface="Times New Roman"/>
                <a:ea typeface="Times New Roman"/>
                <a:cs typeface="Times New Roman"/>
                <a:sym typeface="Times New Roman"/>
              </a:rPr>
              <a:t>3</a:t>
            </a:r>
            <a:endParaRPr b="1" sz="1000">
              <a:solidFill>
                <a:srgbClr val="2DA83C"/>
              </a:solidFill>
              <a:latin typeface="Times New Roman"/>
              <a:ea typeface="Times New Roman"/>
              <a:cs typeface="Times New Roman"/>
              <a:sym typeface="Times New Roman"/>
            </a:endParaRPr>
          </a:p>
        </p:txBody>
      </p:sp>
      <p:sp>
        <p:nvSpPr>
          <p:cNvPr id="4525" name="Google Shape;4525;p96"/>
          <p:cNvSpPr/>
          <p:nvPr/>
        </p:nvSpPr>
        <p:spPr>
          <a:xfrm>
            <a:off x="5486400" y="19208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9C39AC"/>
                </a:solidFill>
                <a:latin typeface="Times New Roman"/>
                <a:ea typeface="Times New Roman"/>
                <a:cs typeface="Times New Roman"/>
                <a:sym typeface="Times New Roman"/>
              </a:rPr>
              <a:t>R</a:t>
            </a:r>
            <a:r>
              <a:rPr b="1" baseline="-25000" lang="en-US" sz="2800">
                <a:solidFill>
                  <a:srgbClr val="9C39AC"/>
                </a:solidFill>
                <a:latin typeface="Times New Roman"/>
                <a:ea typeface="Times New Roman"/>
                <a:cs typeface="Times New Roman"/>
                <a:sym typeface="Times New Roman"/>
              </a:rPr>
              <a:t>4</a:t>
            </a:r>
            <a:endParaRPr b="1" sz="1000">
              <a:solidFill>
                <a:srgbClr val="9C39AC"/>
              </a:solidFill>
              <a:latin typeface="Times New Roman"/>
              <a:ea typeface="Times New Roman"/>
              <a:cs typeface="Times New Roman"/>
              <a:sym typeface="Times New Roman"/>
            </a:endParaRPr>
          </a:p>
        </p:txBody>
      </p:sp>
      <p:sp>
        <p:nvSpPr>
          <p:cNvPr id="4526" name="Google Shape;4526;p96"/>
          <p:cNvSpPr/>
          <p:nvPr/>
        </p:nvSpPr>
        <p:spPr>
          <a:xfrm>
            <a:off x="5791200" y="727075"/>
            <a:ext cx="5334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FF6600"/>
                </a:solidFill>
                <a:latin typeface="Times New Roman"/>
                <a:ea typeface="Times New Roman"/>
                <a:cs typeface="Times New Roman"/>
                <a:sym typeface="Times New Roman"/>
              </a:rPr>
              <a:t>R</a:t>
            </a:r>
            <a:r>
              <a:rPr b="1" baseline="-25000" lang="en-US" sz="2000">
                <a:solidFill>
                  <a:srgbClr val="FF6600"/>
                </a:solidFill>
                <a:latin typeface="Times New Roman"/>
                <a:ea typeface="Times New Roman"/>
                <a:cs typeface="Times New Roman"/>
                <a:sym typeface="Times New Roman"/>
              </a:rPr>
              <a:t>22</a:t>
            </a:r>
            <a:endParaRPr b="1" sz="2000">
              <a:solidFill>
                <a:srgbClr val="FF6600"/>
              </a:solidFill>
              <a:latin typeface="Times New Roman"/>
              <a:ea typeface="Times New Roman"/>
              <a:cs typeface="Times New Roman"/>
              <a:sym typeface="Times New Roman"/>
            </a:endParaRPr>
          </a:p>
        </p:txBody>
      </p:sp>
      <p:sp>
        <p:nvSpPr>
          <p:cNvPr id="4527" name="Google Shape;4527;p96"/>
          <p:cNvSpPr/>
          <p:nvPr/>
        </p:nvSpPr>
        <p:spPr>
          <a:xfrm>
            <a:off x="6324600" y="685800"/>
            <a:ext cx="533400"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528" name="Google Shape;4528;p96"/>
          <p:cNvSpPr/>
          <p:nvPr/>
        </p:nvSpPr>
        <p:spPr>
          <a:xfrm>
            <a:off x="5181600" y="914400"/>
            <a:ext cx="609600" cy="4302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200">
                <a:solidFill>
                  <a:srgbClr val="800000"/>
                </a:solidFill>
                <a:latin typeface="Times New Roman"/>
                <a:ea typeface="Times New Roman"/>
                <a:cs typeface="Times New Roman"/>
                <a:sym typeface="Times New Roman"/>
              </a:rPr>
              <a:t>M</a:t>
            </a:r>
            <a:r>
              <a:rPr b="1" baseline="-25000" lang="en-US" sz="2200">
                <a:solidFill>
                  <a:srgbClr val="800000"/>
                </a:solidFill>
                <a:latin typeface="Times New Roman"/>
                <a:ea typeface="Times New Roman"/>
                <a:cs typeface="Times New Roman"/>
                <a:sym typeface="Times New Roman"/>
              </a:rPr>
              <a:t>2</a:t>
            </a:r>
            <a:endParaRPr b="1" sz="2200">
              <a:solidFill>
                <a:srgbClr val="80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06"/>
                                        </p:tgtEl>
                                        <p:attrNameLst>
                                          <p:attrName>style.visibility</p:attrName>
                                        </p:attrNameLst>
                                      </p:cBhvr>
                                      <p:to>
                                        <p:strVal val="visible"/>
                                      </p:to>
                                    </p:set>
                                    <p:animEffect filter="fade" transition="in">
                                      <p:cBhvr>
                                        <p:cTn dur="500"/>
                                        <p:tgtEl>
                                          <p:spTgt spid="45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07"/>
                                        </p:tgtEl>
                                        <p:attrNameLst>
                                          <p:attrName>style.visibility</p:attrName>
                                        </p:attrNameLst>
                                      </p:cBhvr>
                                      <p:to>
                                        <p:strVal val="visible"/>
                                      </p:to>
                                    </p:set>
                                    <p:animEffect filter="fade" transition="in">
                                      <p:cBhvr>
                                        <p:cTn dur="500"/>
                                        <p:tgtEl>
                                          <p:spTgt spid="4507"/>
                                        </p:tgtEl>
                                      </p:cBhvr>
                                    </p:animEffect>
                                  </p:childTnLst>
                                </p:cTn>
                              </p:par>
                              <p:par>
                                <p:cTn fill="hold" nodeType="withEffect" presetClass="entr" presetID="10" presetSubtype="0">
                                  <p:stCondLst>
                                    <p:cond delay="0"/>
                                  </p:stCondLst>
                                  <p:childTnLst>
                                    <p:set>
                                      <p:cBhvr>
                                        <p:cTn dur="1" fill="hold">
                                          <p:stCondLst>
                                            <p:cond delay="0"/>
                                          </p:stCondLst>
                                        </p:cTn>
                                        <p:tgtEl>
                                          <p:spTgt spid="4509"/>
                                        </p:tgtEl>
                                        <p:attrNameLst>
                                          <p:attrName>style.visibility</p:attrName>
                                        </p:attrNameLst>
                                      </p:cBhvr>
                                      <p:to>
                                        <p:strVal val="visible"/>
                                      </p:to>
                                    </p:set>
                                    <p:animEffect filter="fade" transition="in">
                                      <p:cBhvr>
                                        <p:cTn dur="500"/>
                                        <p:tgtEl>
                                          <p:spTgt spid="4509"/>
                                        </p:tgtEl>
                                      </p:cBhvr>
                                    </p:animEffect>
                                  </p:childTnLst>
                                </p:cTn>
                              </p:par>
                              <p:par>
                                <p:cTn fill="hold" nodeType="withEffect" presetClass="entr" presetID="10" presetSubtype="0">
                                  <p:stCondLst>
                                    <p:cond delay="0"/>
                                  </p:stCondLst>
                                  <p:childTnLst>
                                    <p:set>
                                      <p:cBhvr>
                                        <p:cTn dur="1" fill="hold">
                                          <p:stCondLst>
                                            <p:cond delay="0"/>
                                          </p:stCondLst>
                                        </p:cTn>
                                        <p:tgtEl>
                                          <p:spTgt spid="4510"/>
                                        </p:tgtEl>
                                        <p:attrNameLst>
                                          <p:attrName>style.visibility</p:attrName>
                                        </p:attrNameLst>
                                      </p:cBhvr>
                                      <p:to>
                                        <p:strVal val="visible"/>
                                      </p:to>
                                    </p:set>
                                    <p:animEffect filter="fade" transition="in">
                                      <p:cBhvr>
                                        <p:cTn dur="500"/>
                                        <p:tgtEl>
                                          <p:spTgt spid="4510"/>
                                        </p:tgtEl>
                                      </p:cBhvr>
                                    </p:animEffect>
                                  </p:childTnLst>
                                </p:cTn>
                              </p:par>
                              <p:par>
                                <p:cTn fill="hold" nodeType="withEffect" presetClass="entr" presetID="10" presetSubtype="0">
                                  <p:stCondLst>
                                    <p:cond delay="0"/>
                                  </p:stCondLst>
                                  <p:childTnLst>
                                    <p:set>
                                      <p:cBhvr>
                                        <p:cTn dur="1" fill="hold">
                                          <p:stCondLst>
                                            <p:cond delay="0"/>
                                          </p:stCondLst>
                                        </p:cTn>
                                        <p:tgtEl>
                                          <p:spTgt spid="4508"/>
                                        </p:tgtEl>
                                        <p:attrNameLst>
                                          <p:attrName>style.visibility</p:attrName>
                                        </p:attrNameLst>
                                      </p:cBhvr>
                                      <p:to>
                                        <p:strVal val="visible"/>
                                      </p:to>
                                    </p:set>
                                    <p:animEffect filter="fade" transition="in">
                                      <p:cBhvr>
                                        <p:cTn dur="500"/>
                                        <p:tgtEl>
                                          <p:spTgt spid="4508"/>
                                        </p:tgtEl>
                                      </p:cBhvr>
                                    </p:animEffect>
                                  </p:childTnLst>
                                </p:cTn>
                              </p:par>
                              <p:par>
                                <p:cTn fill="hold" nodeType="withEffect" presetClass="entr" presetID="10" presetSubtype="0">
                                  <p:stCondLst>
                                    <p:cond delay="0"/>
                                  </p:stCondLst>
                                  <p:childTnLst>
                                    <p:set>
                                      <p:cBhvr>
                                        <p:cTn dur="1" fill="hold">
                                          <p:stCondLst>
                                            <p:cond delay="0"/>
                                          </p:stCondLst>
                                        </p:cTn>
                                        <p:tgtEl>
                                          <p:spTgt spid="4513"/>
                                        </p:tgtEl>
                                        <p:attrNameLst>
                                          <p:attrName>style.visibility</p:attrName>
                                        </p:attrNameLst>
                                      </p:cBhvr>
                                      <p:to>
                                        <p:strVal val="visible"/>
                                      </p:to>
                                    </p:set>
                                    <p:animEffect filter="fade" transition="in">
                                      <p:cBhvr>
                                        <p:cTn dur="500"/>
                                        <p:tgtEl>
                                          <p:spTgt spid="4513"/>
                                        </p:tgtEl>
                                      </p:cBhvr>
                                    </p:animEffect>
                                  </p:childTnLst>
                                </p:cTn>
                              </p:par>
                              <p:par>
                                <p:cTn fill="hold" nodeType="withEffect" presetClass="entr" presetID="10" presetSubtype="0">
                                  <p:stCondLst>
                                    <p:cond delay="0"/>
                                  </p:stCondLst>
                                  <p:childTnLst>
                                    <p:set>
                                      <p:cBhvr>
                                        <p:cTn dur="1" fill="hold">
                                          <p:stCondLst>
                                            <p:cond delay="0"/>
                                          </p:stCondLst>
                                        </p:cTn>
                                        <p:tgtEl>
                                          <p:spTgt spid="4514"/>
                                        </p:tgtEl>
                                        <p:attrNameLst>
                                          <p:attrName>style.visibility</p:attrName>
                                        </p:attrNameLst>
                                      </p:cBhvr>
                                      <p:to>
                                        <p:strVal val="visible"/>
                                      </p:to>
                                    </p:set>
                                    <p:animEffect filter="fade" transition="in">
                                      <p:cBhvr>
                                        <p:cTn dur="500"/>
                                        <p:tgtEl>
                                          <p:spTgt spid="45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2" name="Shape 4532"/>
        <p:cNvGrpSpPr/>
        <p:nvPr/>
      </p:nvGrpSpPr>
      <p:grpSpPr>
        <a:xfrm>
          <a:off x="0" y="0"/>
          <a:ext cx="0" cy="0"/>
          <a:chOff x="0" y="0"/>
          <a:chExt cx="0" cy="0"/>
        </a:xfrm>
      </p:grpSpPr>
      <p:grpSp>
        <p:nvGrpSpPr>
          <p:cNvPr id="4533" name="Google Shape;4533;p97"/>
          <p:cNvGrpSpPr/>
          <p:nvPr/>
        </p:nvGrpSpPr>
        <p:grpSpPr>
          <a:xfrm>
            <a:off x="0" y="6453188"/>
            <a:ext cx="9144000" cy="557212"/>
            <a:chOff x="0" y="6324600"/>
            <a:chExt cx="9144000" cy="557212"/>
          </a:xfrm>
        </p:grpSpPr>
        <p:sp>
          <p:nvSpPr>
            <p:cNvPr id="4534" name="Google Shape;4534;p97"/>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4535" name="Google Shape;4535;p97"/>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4536" name="Google Shape;4536;p97"/>
          <p:cNvSpPr/>
          <p:nvPr/>
        </p:nvSpPr>
        <p:spPr>
          <a:xfrm>
            <a:off x="304800" y="152400"/>
            <a:ext cx="441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0C0C0C"/>
                </a:solidFill>
                <a:latin typeface="Book Antiqua"/>
                <a:ea typeface="Book Antiqua"/>
                <a:cs typeface="Book Antiqua"/>
                <a:sym typeface="Book Antiqua"/>
              </a:rPr>
              <a:t>Result of Segmentation :</a:t>
            </a:r>
            <a:endParaRPr b="1" sz="2800">
              <a:solidFill>
                <a:srgbClr val="0C0C0C"/>
              </a:solidFill>
              <a:latin typeface="Times New Roman"/>
              <a:ea typeface="Times New Roman"/>
              <a:cs typeface="Times New Roman"/>
              <a:sym typeface="Times New Roman"/>
            </a:endParaRPr>
          </a:p>
        </p:txBody>
      </p:sp>
      <p:graphicFrame>
        <p:nvGraphicFramePr>
          <p:cNvPr id="4537" name="Google Shape;4537;p97"/>
          <p:cNvGraphicFramePr/>
          <p:nvPr/>
        </p:nvGraphicFramePr>
        <p:xfrm>
          <a:off x="6705600" y="2895600"/>
          <a:ext cx="3000000" cy="3000000"/>
        </p:xfrm>
        <a:graphic>
          <a:graphicData uri="http://schemas.openxmlformats.org/drawingml/2006/table">
            <a:tbl>
              <a:tblPr>
                <a:noFill/>
                <a:tableStyleId>{BBF7C6A8-D04B-43C7-BB7C-4FFE6163C3D0}</a:tableStyleId>
              </a:tblPr>
              <a:tblGrid>
                <a:gridCol w="511600"/>
                <a:gridCol w="504025"/>
                <a:gridCol w="558975"/>
                <a:gridCol w="558975"/>
              </a:tblGrid>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A</a:t>
                      </a:r>
                      <a:endParaRPr b="1"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A</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C</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DD3FF"/>
                    </a:solidFill>
                  </a:tcPr>
                </a:tc>
                <a:tc>
                  <a:txBody>
                    <a:bodyPr/>
                    <a:lstStyle/>
                    <a:p>
                      <a:pPr indent="0" lvl="0" marL="0" marR="0" rtl="0" algn="ctr">
                        <a:spcBef>
                          <a:spcPts val="0"/>
                        </a:spcBef>
                        <a:spcAft>
                          <a:spcPts val="0"/>
                        </a:spcAft>
                        <a:buNone/>
                      </a:pPr>
                      <a:r>
                        <a:rPr b="1" lang="en-US" sz="1800">
                          <a:solidFill>
                            <a:schemeClr val="dk1"/>
                          </a:solidFill>
                          <a:latin typeface="Times New Roman"/>
                          <a:ea typeface="Times New Roman"/>
                          <a:cs typeface="Times New Roman"/>
                          <a:sym typeface="Times New Roman"/>
                        </a:rPr>
                        <a:t>B</a:t>
                      </a:r>
                      <a:endParaRPr b="1" sz="1800">
                        <a:solidFill>
                          <a:schemeClr val="dk1"/>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495300">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A</a:t>
                      </a:r>
                      <a:endParaRPr b="1" sz="1800">
                        <a:solidFill>
                          <a:srgbClr val="3333CC"/>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3333CC"/>
                          </a:solidFill>
                          <a:latin typeface="Times New Roman"/>
                          <a:ea typeface="Times New Roman"/>
                          <a:cs typeface="Times New Roman"/>
                          <a:sym typeface="Times New Roman"/>
                        </a:rPr>
                        <a:t>A</a:t>
                      </a:r>
                      <a:endParaRPr b="1" sz="18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C</a:t>
                      </a:r>
                      <a:endParaRPr b="1" sz="1800">
                        <a:solidFill>
                          <a:srgbClr val="FF66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FDD3FF"/>
                    </a:solidFill>
                  </a:tcPr>
                </a:tc>
                <a:tc>
                  <a:txBody>
                    <a:bodyPr/>
                    <a:lstStyle/>
                    <a:p>
                      <a:pPr indent="0" lvl="0" marL="0" marR="0" rtl="0" algn="ctr">
                        <a:spcBef>
                          <a:spcPts val="0"/>
                        </a:spcBef>
                        <a:spcAft>
                          <a:spcPts val="0"/>
                        </a:spcAft>
                        <a:buNone/>
                      </a:pPr>
                      <a:r>
                        <a:rPr b="1" lang="en-US" sz="1800">
                          <a:solidFill>
                            <a:srgbClr val="FF6600"/>
                          </a:solidFill>
                          <a:latin typeface="Times New Roman"/>
                          <a:ea typeface="Times New Roman"/>
                          <a:cs typeface="Times New Roman"/>
                          <a:sym typeface="Times New Roman"/>
                        </a:rPr>
                        <a:t>C</a:t>
                      </a:r>
                      <a:endParaRPr b="1" sz="1800">
                        <a:solidFill>
                          <a:srgbClr val="FF6600"/>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DD3FF"/>
                    </a:solidFill>
                  </a:tcPr>
                </a:tc>
              </a:tr>
              <a:tr h="495300">
                <a:tc>
                  <a:txBody>
                    <a:bodyPr/>
                    <a:lstStyle/>
                    <a:p>
                      <a:pPr indent="0" lvl="0" marL="0" marR="0" rtl="0" algn="ctr">
                        <a:spcBef>
                          <a:spcPts val="0"/>
                        </a:spcBef>
                        <a:spcAft>
                          <a:spcPts val="0"/>
                        </a:spcAft>
                        <a:buNone/>
                      </a:pPr>
                      <a:r>
                        <a:rPr b="1" lang="en-US" sz="1800">
                          <a:solidFill>
                            <a:srgbClr val="800000"/>
                          </a:solidFill>
                          <a:latin typeface="Times New Roman"/>
                          <a:ea typeface="Times New Roman"/>
                          <a:cs typeface="Times New Roman"/>
                          <a:sym typeface="Times New Roman"/>
                        </a:rPr>
                        <a:t>D</a:t>
                      </a:r>
                      <a:endParaRPr b="1" sz="1800">
                        <a:solidFill>
                          <a:srgbClr val="8000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800000"/>
                          </a:solidFill>
                          <a:latin typeface="Times New Roman"/>
                          <a:ea typeface="Times New Roman"/>
                          <a:cs typeface="Times New Roman"/>
                          <a:sym typeface="Times New Roman"/>
                        </a:rPr>
                        <a:t>D</a:t>
                      </a:r>
                      <a:endParaRPr b="1" sz="1800">
                        <a:solidFill>
                          <a:srgbClr val="800000"/>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800000"/>
                          </a:solidFill>
                          <a:latin typeface="Times New Roman"/>
                          <a:ea typeface="Times New Roman"/>
                          <a:cs typeface="Times New Roman"/>
                          <a:sym typeface="Times New Roman"/>
                        </a:rPr>
                        <a:t>D</a:t>
                      </a:r>
                      <a:endParaRPr b="1" sz="1800">
                        <a:solidFill>
                          <a:srgbClr val="800000"/>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800000"/>
                          </a:solidFill>
                          <a:latin typeface="Times New Roman"/>
                          <a:ea typeface="Times New Roman"/>
                          <a:cs typeface="Times New Roman"/>
                          <a:sym typeface="Times New Roman"/>
                        </a:rPr>
                        <a:t>D</a:t>
                      </a:r>
                      <a:endParaRPr b="1" sz="1800">
                        <a:solidFill>
                          <a:srgbClr val="800000"/>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r>
              <a:tr h="495300">
                <a:tc>
                  <a:txBody>
                    <a:bodyPr/>
                    <a:lstStyle/>
                    <a:p>
                      <a:pPr indent="0" lvl="0" marL="0" marR="0" rtl="0" algn="ctr">
                        <a:spcBef>
                          <a:spcPts val="0"/>
                        </a:spcBef>
                        <a:spcAft>
                          <a:spcPts val="0"/>
                        </a:spcAft>
                        <a:buNone/>
                      </a:pPr>
                      <a:r>
                        <a:rPr b="1" lang="en-US" sz="1800">
                          <a:solidFill>
                            <a:srgbClr val="800000"/>
                          </a:solidFill>
                          <a:latin typeface="Times New Roman"/>
                          <a:ea typeface="Times New Roman"/>
                          <a:cs typeface="Times New Roman"/>
                          <a:sym typeface="Times New Roman"/>
                        </a:rPr>
                        <a:t>D</a:t>
                      </a:r>
                      <a:endParaRPr b="1" sz="1800">
                        <a:solidFill>
                          <a:srgbClr val="800000"/>
                        </a:solidFill>
                        <a:latin typeface="Times New Roman"/>
                        <a:ea typeface="Times New Roman"/>
                        <a:cs typeface="Times New Roman"/>
                        <a:sym typeface="Times New Roman"/>
                      </a:endParaRPr>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800000"/>
                          </a:solidFill>
                          <a:latin typeface="Times New Roman"/>
                          <a:ea typeface="Times New Roman"/>
                          <a:cs typeface="Times New Roman"/>
                          <a:sym typeface="Times New Roman"/>
                        </a:rPr>
                        <a:t>D</a:t>
                      </a:r>
                      <a:endParaRPr b="1" sz="1800">
                        <a:solidFill>
                          <a:srgbClr val="800000"/>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800000"/>
                          </a:solidFill>
                          <a:latin typeface="Times New Roman"/>
                          <a:ea typeface="Times New Roman"/>
                          <a:cs typeface="Times New Roman"/>
                          <a:sym typeface="Times New Roman"/>
                        </a:rPr>
                        <a:t>D</a:t>
                      </a:r>
                      <a:endParaRPr b="1" sz="1800">
                        <a:solidFill>
                          <a:srgbClr val="800000"/>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ctr">
                        <a:spcBef>
                          <a:spcPts val="0"/>
                        </a:spcBef>
                        <a:spcAft>
                          <a:spcPts val="0"/>
                        </a:spcAft>
                        <a:buNone/>
                      </a:pPr>
                      <a:r>
                        <a:rPr b="1" lang="en-US" sz="1800">
                          <a:solidFill>
                            <a:srgbClr val="800000"/>
                          </a:solidFill>
                          <a:latin typeface="Times New Roman"/>
                          <a:ea typeface="Times New Roman"/>
                          <a:cs typeface="Times New Roman"/>
                          <a:sym typeface="Times New Roman"/>
                        </a:rPr>
                        <a:t>D</a:t>
                      </a:r>
                      <a:endParaRPr b="1" sz="1800">
                        <a:solidFill>
                          <a:srgbClr val="800000"/>
                        </a:solidFill>
                        <a:latin typeface="Times New Roman"/>
                        <a:ea typeface="Times New Roman"/>
                        <a:cs typeface="Times New Roman"/>
                        <a:sym typeface="Times New Roman"/>
                      </a:endParaRPr>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r>
            </a:tbl>
          </a:graphicData>
        </a:graphic>
      </p:graphicFrame>
      <p:sp>
        <p:nvSpPr>
          <p:cNvPr id="4538" name="Google Shape;4538;p97"/>
          <p:cNvSpPr/>
          <p:nvPr/>
        </p:nvSpPr>
        <p:spPr>
          <a:xfrm>
            <a:off x="3733800" y="3063875"/>
            <a:ext cx="6096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R</a:t>
            </a:r>
            <a:r>
              <a:rPr b="1" baseline="-25000" lang="en-US" sz="2800">
                <a:solidFill>
                  <a:srgbClr val="000000"/>
                </a:solidFill>
                <a:latin typeface="Times New Roman"/>
                <a:ea typeface="Times New Roman"/>
                <a:cs typeface="Times New Roman"/>
                <a:sym typeface="Times New Roman"/>
              </a:rPr>
              <a:t>1</a:t>
            </a:r>
            <a:endParaRPr b="1" sz="1000">
              <a:solidFill>
                <a:schemeClr val="dk1"/>
              </a:solidFill>
              <a:latin typeface="Times New Roman"/>
              <a:ea typeface="Times New Roman"/>
              <a:cs typeface="Times New Roman"/>
              <a:sym typeface="Times New Roman"/>
            </a:endParaRPr>
          </a:p>
        </p:txBody>
      </p:sp>
      <p:graphicFrame>
        <p:nvGraphicFramePr>
          <p:cNvPr id="4539" name="Google Shape;4539;p97"/>
          <p:cNvGraphicFramePr/>
          <p:nvPr/>
        </p:nvGraphicFramePr>
        <p:xfrm>
          <a:off x="3581400" y="2933700"/>
          <a:ext cx="3000000" cy="3000000"/>
        </p:xfrm>
        <a:graphic>
          <a:graphicData uri="http://schemas.openxmlformats.org/drawingml/2006/table">
            <a:tbl>
              <a:tblPr>
                <a:noFill/>
                <a:tableStyleId>{BBF7C6A8-D04B-43C7-BB7C-4FFE6163C3D0}</a:tableStyleId>
              </a:tblPr>
              <a:tblGrid>
                <a:gridCol w="511600"/>
                <a:gridCol w="555200"/>
                <a:gridCol w="507825"/>
                <a:gridCol w="558975"/>
              </a:tblGrid>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DD3FF"/>
                    </a:solidFill>
                  </a:tcPr>
                </a:tc>
                <a:tc>
                  <a:txBody>
                    <a:bodyPr/>
                    <a:lstStyle/>
                    <a:p>
                      <a:pPr indent="0" lvl="0" marL="0" marR="0" rtl="0" algn="l">
                        <a:spcBef>
                          <a:spcPts val="0"/>
                        </a:spcBef>
                        <a:spcAft>
                          <a:spcPts val="0"/>
                        </a:spcAft>
                        <a:buNone/>
                      </a:pPr>
                      <a:r>
                        <a:rPr lang="en-US" sz="1800"/>
                        <a:t>  </a:t>
                      </a:r>
                      <a:endParaRPr sz="1800"/>
                    </a:p>
                  </a:txBody>
                  <a:tcPr marT="0" marB="0" marR="68575" marL="68575"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495300">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38100">
                      <a:solidFill>
                        <a:srgbClr val="000000"/>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rgbClr val="0000FF"/>
                        </a:solidFill>
                      </a:endParaRPr>
                    </a:p>
                  </a:txBody>
                  <a:tcPr marT="0" marB="0" marR="68575" marL="68575" anchor="ctr">
                    <a:lnL cap="flat" cmpd="sng" w="12700">
                      <a:solidFill>
                        <a:schemeClr val="lt1"/>
                      </a:solidFill>
                      <a:prstDash val="solid"/>
                      <a:round/>
                      <a:headEnd len="sm" w="sm" type="none"/>
                      <a:tailEnd len="sm" w="sm" type="none"/>
                    </a:lnL>
                    <a:lnR cap="flat" cmpd="sng" w="38100">
                      <a:solidFill>
                        <a:srgbClr val="000000"/>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FDD3FF"/>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DD3FF"/>
                    </a:solidFill>
                  </a:tcPr>
                </a:tc>
              </a:tr>
              <a:tr h="533400">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E3F2F3"/>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CCFFCC"/>
                    </a:solidFill>
                  </a:tcPr>
                </a:tc>
              </a:tr>
              <a:tr h="495300">
                <a:tc>
                  <a:txBody>
                    <a:bodyPr/>
                    <a:lstStyle/>
                    <a:p>
                      <a:pPr indent="0" lvl="0" marL="0" marR="0" rtl="0" algn="l">
                        <a:spcBef>
                          <a:spcPts val="0"/>
                        </a:spcBef>
                        <a:spcAft>
                          <a:spcPts val="0"/>
                        </a:spcAft>
                        <a:buNone/>
                      </a:pPr>
                      <a:r>
                        <a:t/>
                      </a:r>
                      <a:endParaRPr sz="1800"/>
                    </a:p>
                  </a:txBody>
                  <a:tcPr marT="0" marB="0" marR="68575" marL="68575" anchor="ctr">
                    <a:lnL cap="flat" cmpd="sng" w="38100">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E3F2F3"/>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c>
                  <a:txBody>
                    <a:bodyPr/>
                    <a:lstStyle/>
                    <a:p>
                      <a:pPr indent="0" lvl="0" marL="0" marR="0" rtl="0" algn="l">
                        <a:spcBef>
                          <a:spcPts val="0"/>
                        </a:spcBef>
                        <a:spcAft>
                          <a:spcPts val="0"/>
                        </a:spcAft>
                        <a:buNone/>
                      </a:pPr>
                      <a:r>
                        <a:t/>
                      </a:r>
                      <a:endParaRPr sz="1800"/>
                    </a:p>
                  </a:txBody>
                  <a:tcPr marT="0" marB="0" marR="68575" marL="68575" anchor="ctr">
                    <a:lnL cap="flat" cmpd="sng" w="9525">
                      <a:solidFill>
                        <a:srgbClr val="000000">
                          <a:alpha val="0"/>
                        </a:srgbClr>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38100">
                      <a:solidFill>
                        <a:srgbClr val="000000"/>
                      </a:solidFill>
                      <a:prstDash val="solid"/>
                      <a:round/>
                      <a:headEnd len="sm" w="sm" type="none"/>
                      <a:tailEnd len="sm" w="sm" type="none"/>
                    </a:lnB>
                    <a:solidFill>
                      <a:srgbClr val="CCFFCC"/>
                    </a:solidFill>
                  </a:tcPr>
                </a:tc>
              </a:tr>
            </a:tbl>
          </a:graphicData>
        </a:graphic>
      </p:graphicFrame>
      <p:sp>
        <p:nvSpPr>
          <p:cNvPr id="4540" name="Google Shape;4540;p97"/>
          <p:cNvSpPr/>
          <p:nvPr/>
        </p:nvSpPr>
        <p:spPr>
          <a:xfrm>
            <a:off x="4343400" y="4130675"/>
            <a:ext cx="838200" cy="5238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800000"/>
                </a:solidFill>
                <a:latin typeface="Times New Roman"/>
                <a:ea typeface="Times New Roman"/>
                <a:cs typeface="Times New Roman"/>
                <a:sym typeface="Times New Roman"/>
              </a:rPr>
              <a:t>M</a:t>
            </a:r>
            <a:r>
              <a:rPr b="1" baseline="-25000" lang="en-US" sz="2800">
                <a:solidFill>
                  <a:srgbClr val="800000"/>
                </a:solidFill>
                <a:latin typeface="Times New Roman"/>
                <a:ea typeface="Times New Roman"/>
                <a:cs typeface="Times New Roman"/>
                <a:sym typeface="Times New Roman"/>
              </a:rPr>
              <a:t>3</a:t>
            </a:r>
            <a:endParaRPr b="1" sz="1000">
              <a:solidFill>
                <a:srgbClr val="800000"/>
              </a:solidFill>
              <a:latin typeface="Times New Roman"/>
              <a:ea typeface="Times New Roman"/>
              <a:cs typeface="Times New Roman"/>
              <a:sym typeface="Times New Roman"/>
            </a:endParaRPr>
          </a:p>
        </p:txBody>
      </p:sp>
      <p:sp>
        <p:nvSpPr>
          <p:cNvPr id="4541" name="Google Shape;4541;p97"/>
          <p:cNvSpPr/>
          <p:nvPr/>
        </p:nvSpPr>
        <p:spPr>
          <a:xfrm>
            <a:off x="5181600" y="2936875"/>
            <a:ext cx="533400" cy="400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R</a:t>
            </a:r>
            <a:r>
              <a:rPr b="1" baseline="-25000" lang="en-US" sz="2000">
                <a:solidFill>
                  <a:schemeClr val="dk1"/>
                </a:solidFill>
                <a:latin typeface="Times New Roman"/>
                <a:ea typeface="Times New Roman"/>
                <a:cs typeface="Times New Roman"/>
                <a:sym typeface="Times New Roman"/>
              </a:rPr>
              <a:t>22</a:t>
            </a:r>
            <a:endParaRPr b="1" sz="2000">
              <a:solidFill>
                <a:schemeClr val="dk1"/>
              </a:solidFill>
              <a:latin typeface="Times New Roman"/>
              <a:ea typeface="Times New Roman"/>
              <a:cs typeface="Times New Roman"/>
              <a:sym typeface="Times New Roman"/>
            </a:endParaRPr>
          </a:p>
        </p:txBody>
      </p:sp>
      <p:sp>
        <p:nvSpPr>
          <p:cNvPr id="4542" name="Google Shape;4542;p97"/>
          <p:cNvSpPr/>
          <p:nvPr/>
        </p:nvSpPr>
        <p:spPr>
          <a:xfrm>
            <a:off x="4648200" y="3124200"/>
            <a:ext cx="609600" cy="4302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200">
                <a:solidFill>
                  <a:srgbClr val="800000"/>
                </a:solidFill>
                <a:latin typeface="Times New Roman"/>
                <a:ea typeface="Times New Roman"/>
                <a:cs typeface="Times New Roman"/>
                <a:sym typeface="Times New Roman"/>
              </a:rPr>
              <a:t>M</a:t>
            </a:r>
            <a:r>
              <a:rPr b="1" baseline="-25000" lang="en-US" sz="2200">
                <a:solidFill>
                  <a:srgbClr val="800000"/>
                </a:solidFill>
                <a:latin typeface="Times New Roman"/>
                <a:ea typeface="Times New Roman"/>
                <a:cs typeface="Times New Roman"/>
                <a:sym typeface="Times New Roman"/>
              </a:rPr>
              <a:t>2</a:t>
            </a:r>
            <a:endParaRPr b="1" sz="2200">
              <a:solidFill>
                <a:srgbClr val="800000"/>
              </a:solidFill>
              <a:latin typeface="Times New Roman"/>
              <a:ea typeface="Times New Roman"/>
              <a:cs typeface="Times New Roman"/>
              <a:sym typeface="Times New Roman"/>
            </a:endParaRPr>
          </a:p>
        </p:txBody>
      </p:sp>
      <p:graphicFrame>
        <p:nvGraphicFramePr>
          <p:cNvPr id="4543" name="Google Shape;4543;p97"/>
          <p:cNvGraphicFramePr/>
          <p:nvPr/>
        </p:nvGraphicFramePr>
        <p:xfrm>
          <a:off x="381000" y="2895600"/>
          <a:ext cx="3000000" cy="3000000"/>
        </p:xfrm>
        <a:graphic>
          <a:graphicData uri="http://schemas.openxmlformats.org/drawingml/2006/table">
            <a:tbl>
              <a:tblPr>
                <a:noFill/>
                <a:tableStyleId>{BBF7C6A8-D04B-43C7-BB7C-4FFE6163C3D0}</a:tableStyleId>
              </a:tblPr>
              <a:tblGrid>
                <a:gridCol w="548150"/>
                <a:gridCol w="540025"/>
                <a:gridCol w="598900"/>
                <a:gridCol w="598900"/>
              </a:tblGrid>
              <a:tr h="51435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10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9</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30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4</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lt1"/>
                      </a:solidFill>
                      <a:prstDash val="solid"/>
                      <a:round/>
                      <a:headEnd len="sm" w="sm" type="none"/>
                      <a:tailEnd len="sm" w="sm" type="none"/>
                    </a:lnB>
                  </a:tcPr>
                </a:tc>
              </a:tr>
              <a:tr h="51435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7</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6</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33</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37</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51435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50</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9525">
                      <a:solidFill>
                        <a:srgbClr val="E3F2F3"/>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52</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54</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53</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514350">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55</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9525">
                      <a:solidFill>
                        <a:srgbClr val="E3F2F3"/>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52</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56</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a:solidFill>
                            <a:srgbClr val="3333CC"/>
                          </a:solidFill>
                          <a:latin typeface="Times New Roman"/>
                          <a:ea typeface="Times New Roman"/>
                          <a:cs typeface="Times New Roman"/>
                          <a:sym typeface="Times New Roman"/>
                        </a:rPr>
                        <a:t>55</a:t>
                      </a:r>
                      <a:endParaRPr sz="2000">
                        <a:solidFill>
                          <a:srgbClr val="3333CC"/>
                        </a:solidFill>
                        <a:latin typeface="Times New Roman"/>
                        <a:ea typeface="Times New Roman"/>
                        <a:cs typeface="Times New Roman"/>
                        <a:sym typeface="Times New Roman"/>
                      </a:endParaRPr>
                    </a:p>
                  </a:txBody>
                  <a:tcPr marT="0" marB="0" marR="68575" marL="68575"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4544" name="Google Shape;4544;p97"/>
          <p:cNvSpPr txBox="1"/>
          <p:nvPr/>
        </p:nvSpPr>
        <p:spPr>
          <a:xfrm>
            <a:off x="304800" y="4983163"/>
            <a:ext cx="2895600" cy="42703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Input IMAGE</a:t>
            </a:r>
            <a:endParaRPr/>
          </a:p>
        </p:txBody>
      </p:sp>
      <p:sp>
        <p:nvSpPr>
          <p:cNvPr id="4545" name="Google Shape;4545;p97"/>
          <p:cNvSpPr txBox="1"/>
          <p:nvPr/>
        </p:nvSpPr>
        <p:spPr>
          <a:xfrm>
            <a:off x="6629400" y="4876800"/>
            <a:ext cx="2362200" cy="427038"/>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Segmented IMAGE</a:t>
            </a:r>
            <a:endParaRPr/>
          </a:p>
        </p:txBody>
      </p:sp>
      <p:sp>
        <p:nvSpPr>
          <p:cNvPr id="4546" name="Google Shape;4546;p97"/>
          <p:cNvSpPr/>
          <p:nvPr/>
        </p:nvSpPr>
        <p:spPr>
          <a:xfrm>
            <a:off x="5943600" y="3276600"/>
            <a:ext cx="533400" cy="598488"/>
          </a:xfrm>
          <a:prstGeom prst="rightArrow">
            <a:avLst>
              <a:gd fmla="val 50000" name="adj1"/>
              <a:gd fmla="val 50000" name="adj2"/>
            </a:avLst>
          </a:prstGeom>
          <a:solidFill>
            <a:srgbClr val="9C39AC"/>
          </a:solidFill>
          <a:ln cap="flat" cmpd="sng" w="9525">
            <a:solidFill>
              <a:srgbClr val="F5FF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4547" name="Google Shape;4547;p97"/>
          <p:cNvSpPr txBox="1"/>
          <p:nvPr/>
        </p:nvSpPr>
        <p:spPr>
          <a:xfrm>
            <a:off x="381000" y="762000"/>
            <a:ext cx="7543800" cy="1676400"/>
          </a:xfrm>
          <a:prstGeom prst="rect">
            <a:avLst/>
          </a:prstGeom>
          <a:noFill/>
          <a:ln>
            <a:noFill/>
          </a:ln>
        </p:spPr>
        <p:txBody>
          <a:bodyPr anchorCtr="0" anchor="ctr" bIns="45700" lIns="91425" spcFirstLastPara="1" rIns="91425" wrap="square" tIns="45700">
            <a:noAutofit/>
          </a:bodyPr>
          <a:lstStyle/>
          <a:p>
            <a:pPr indent="-457200" lvl="0" marL="457200" marR="0" rtl="0" algn="l">
              <a:spcBef>
                <a:spcPts val="0"/>
              </a:spcBef>
              <a:spcAft>
                <a:spcPts val="0"/>
              </a:spcAft>
              <a:buClr>
                <a:schemeClr val="dk1"/>
              </a:buClr>
              <a:buSzPts val="2000"/>
              <a:buFont typeface="Times New Roman"/>
              <a:buAutoNum type="arabicParenR"/>
            </a:pPr>
            <a:r>
              <a:rPr b="1" lang="en-US" sz="2000">
                <a:solidFill>
                  <a:schemeClr val="dk1"/>
                </a:solidFill>
                <a:latin typeface="Times New Roman"/>
                <a:ea typeface="Times New Roman"/>
                <a:cs typeface="Times New Roman"/>
                <a:sym typeface="Times New Roman"/>
              </a:rPr>
              <a:t>No of Segmented Regions = 4</a:t>
            </a:r>
            <a:endParaRPr/>
          </a:p>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       Such that R  =  </a:t>
            </a:r>
            <a:r>
              <a:rPr b="1" lang="en-US" sz="2000">
                <a:solidFill>
                  <a:srgbClr val="800000"/>
                </a:solidFill>
                <a:latin typeface="Times New Roman"/>
                <a:ea typeface="Times New Roman"/>
                <a:cs typeface="Times New Roman"/>
                <a:sym typeface="Times New Roman"/>
              </a:rPr>
              <a:t>R</a:t>
            </a:r>
            <a:r>
              <a:rPr b="1" baseline="-25000" lang="en-US" sz="2000">
                <a:solidFill>
                  <a:srgbClr val="800000"/>
                </a:solidFill>
                <a:latin typeface="Times New Roman"/>
                <a:ea typeface="Times New Roman"/>
                <a:cs typeface="Times New Roman"/>
                <a:sym typeface="Times New Roman"/>
              </a:rPr>
              <a:t>1  </a:t>
            </a:r>
            <a:r>
              <a:rPr b="1" lang="en-US" sz="2000">
                <a:solidFill>
                  <a:srgbClr val="800000"/>
                </a:solidFill>
                <a:latin typeface="Times New Roman"/>
                <a:ea typeface="Times New Roman"/>
                <a:cs typeface="Times New Roman"/>
                <a:sym typeface="Times New Roman"/>
              </a:rPr>
              <a:t>U  R</a:t>
            </a:r>
            <a:r>
              <a:rPr b="1" baseline="-25000" lang="en-US" sz="2000">
                <a:solidFill>
                  <a:srgbClr val="800000"/>
                </a:solidFill>
                <a:latin typeface="Times New Roman"/>
                <a:ea typeface="Times New Roman"/>
                <a:cs typeface="Times New Roman"/>
                <a:sym typeface="Times New Roman"/>
              </a:rPr>
              <a:t>22  </a:t>
            </a:r>
            <a:r>
              <a:rPr b="1" lang="en-US" sz="2000">
                <a:solidFill>
                  <a:srgbClr val="800000"/>
                </a:solidFill>
                <a:latin typeface="Times New Roman"/>
                <a:ea typeface="Times New Roman"/>
                <a:cs typeface="Times New Roman"/>
                <a:sym typeface="Times New Roman"/>
              </a:rPr>
              <a:t>U  M</a:t>
            </a:r>
            <a:r>
              <a:rPr b="1" baseline="-25000" lang="en-US" sz="2000">
                <a:solidFill>
                  <a:srgbClr val="800000"/>
                </a:solidFill>
                <a:latin typeface="Times New Roman"/>
                <a:ea typeface="Times New Roman"/>
                <a:cs typeface="Times New Roman"/>
                <a:sym typeface="Times New Roman"/>
              </a:rPr>
              <a:t>2  </a:t>
            </a:r>
            <a:r>
              <a:rPr b="1" lang="en-US" sz="2000">
                <a:solidFill>
                  <a:srgbClr val="800000"/>
                </a:solidFill>
                <a:latin typeface="Times New Roman"/>
                <a:ea typeface="Times New Roman"/>
                <a:cs typeface="Times New Roman"/>
                <a:sym typeface="Times New Roman"/>
              </a:rPr>
              <a:t>U  M</a:t>
            </a:r>
            <a:r>
              <a:rPr b="1" baseline="-25000" lang="en-US" sz="2000">
                <a:solidFill>
                  <a:srgbClr val="800000"/>
                </a:solidFill>
                <a:latin typeface="Times New Roman"/>
                <a:ea typeface="Times New Roman"/>
                <a:cs typeface="Times New Roman"/>
                <a:sym typeface="Times New Roman"/>
              </a:rPr>
              <a:t>3 </a:t>
            </a:r>
            <a:endParaRPr/>
          </a:p>
          <a:p>
            <a:pPr indent="-330200" lvl="0" marL="457200" marR="0" rtl="0" algn="l">
              <a:spcBef>
                <a:spcPts val="0"/>
              </a:spcBef>
              <a:spcAft>
                <a:spcPts val="0"/>
              </a:spcAft>
              <a:buClr>
                <a:schemeClr val="dk1"/>
              </a:buClr>
              <a:buSzPts val="2000"/>
              <a:buFont typeface="Times New Roman"/>
              <a:buNone/>
            </a:pPr>
            <a:r>
              <a:t/>
            </a:r>
            <a:endParaRPr b="1" sz="2000">
              <a:solidFill>
                <a:srgbClr val="800000"/>
              </a:solidFill>
              <a:latin typeface="Times New Roman"/>
              <a:ea typeface="Times New Roman"/>
              <a:cs typeface="Times New Roman"/>
              <a:sym typeface="Times New Roman"/>
            </a:endParaRPr>
          </a:p>
          <a:p>
            <a:pPr indent="-457200" lvl="0" marL="457200" marR="0" rtl="0" algn="l">
              <a:spcBef>
                <a:spcPts val="0"/>
              </a:spcBef>
              <a:spcAft>
                <a:spcPts val="0"/>
              </a:spcAft>
              <a:buClr>
                <a:srgbClr val="800000"/>
              </a:buClr>
              <a:buSzPts val="2000"/>
              <a:buFont typeface="Times New Roman"/>
              <a:buAutoNum type="arabicParenR" startAt="2"/>
            </a:pPr>
            <a:r>
              <a:rPr b="1" lang="en-US" sz="2000">
                <a:solidFill>
                  <a:srgbClr val="800000"/>
                </a:solidFill>
                <a:latin typeface="Times New Roman"/>
                <a:ea typeface="Times New Roman"/>
                <a:cs typeface="Times New Roman"/>
                <a:sym typeface="Times New Roman"/>
              </a:rPr>
              <a:t>Let  R</a:t>
            </a:r>
            <a:r>
              <a:rPr b="1" baseline="-25000" lang="en-US" sz="2000">
                <a:solidFill>
                  <a:srgbClr val="800000"/>
                </a:solidFill>
                <a:latin typeface="Times New Roman"/>
                <a:ea typeface="Times New Roman"/>
                <a:cs typeface="Times New Roman"/>
                <a:sym typeface="Times New Roman"/>
              </a:rPr>
              <a:t>1 </a:t>
            </a:r>
            <a:r>
              <a:rPr b="1" lang="en-US" sz="2000">
                <a:solidFill>
                  <a:srgbClr val="800000"/>
                </a:solidFill>
                <a:latin typeface="Times New Roman"/>
                <a:ea typeface="Times New Roman"/>
                <a:cs typeface="Times New Roman"/>
                <a:sym typeface="Times New Roman"/>
              </a:rPr>
              <a:t> = { A },   R</a:t>
            </a:r>
            <a:r>
              <a:rPr b="1" baseline="-25000" lang="en-US" sz="2000">
                <a:solidFill>
                  <a:srgbClr val="800000"/>
                </a:solidFill>
                <a:latin typeface="Times New Roman"/>
                <a:ea typeface="Times New Roman"/>
                <a:cs typeface="Times New Roman"/>
                <a:sym typeface="Times New Roman"/>
              </a:rPr>
              <a:t>22 </a:t>
            </a:r>
            <a:r>
              <a:rPr b="1" lang="en-US" sz="2000">
                <a:solidFill>
                  <a:srgbClr val="800000"/>
                </a:solidFill>
                <a:latin typeface="Times New Roman"/>
                <a:ea typeface="Times New Roman"/>
                <a:cs typeface="Times New Roman"/>
                <a:sym typeface="Times New Roman"/>
              </a:rPr>
              <a:t>= { B },   M</a:t>
            </a:r>
            <a:r>
              <a:rPr b="1" baseline="-25000" lang="en-US" sz="2000">
                <a:solidFill>
                  <a:srgbClr val="800000"/>
                </a:solidFill>
                <a:latin typeface="Times New Roman"/>
                <a:ea typeface="Times New Roman"/>
                <a:cs typeface="Times New Roman"/>
                <a:sym typeface="Times New Roman"/>
              </a:rPr>
              <a:t>2  </a:t>
            </a:r>
            <a:r>
              <a:rPr b="1" lang="en-US" sz="2000">
                <a:solidFill>
                  <a:srgbClr val="800000"/>
                </a:solidFill>
                <a:latin typeface="Times New Roman"/>
                <a:ea typeface="Times New Roman"/>
                <a:cs typeface="Times New Roman"/>
                <a:sym typeface="Times New Roman"/>
              </a:rPr>
              <a:t>= { C } and   M</a:t>
            </a:r>
            <a:r>
              <a:rPr b="1" baseline="-25000" lang="en-US" sz="2000">
                <a:solidFill>
                  <a:srgbClr val="800000"/>
                </a:solidFill>
                <a:latin typeface="Times New Roman"/>
                <a:ea typeface="Times New Roman"/>
                <a:cs typeface="Times New Roman"/>
                <a:sym typeface="Times New Roman"/>
              </a:rPr>
              <a:t>3 </a:t>
            </a:r>
            <a:r>
              <a:rPr b="1" lang="en-US" sz="2000">
                <a:solidFill>
                  <a:srgbClr val="800000"/>
                </a:solidFill>
                <a:latin typeface="Times New Roman"/>
                <a:ea typeface="Times New Roman"/>
                <a:cs typeface="Times New Roman"/>
                <a:sym typeface="Times New Roman"/>
              </a:rPr>
              <a:t> = { D }</a:t>
            </a:r>
            <a:r>
              <a:rPr b="1" baseline="-25000" lang="en-US" sz="2000">
                <a:solidFill>
                  <a:srgbClr val="800000"/>
                </a:solidFill>
                <a:latin typeface="Times New Roman"/>
                <a:ea typeface="Times New Roman"/>
                <a:cs typeface="Times New Roman"/>
                <a:sym typeface="Times New Roman"/>
              </a:rPr>
              <a:t> </a:t>
            </a:r>
            <a:endParaRPr b="1" sz="2000">
              <a:solidFill>
                <a:srgbClr val="80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544"/>
                                        </p:tgtEl>
                                        <p:attrNameLst>
                                          <p:attrName>style.visibility</p:attrName>
                                        </p:attrNameLst>
                                      </p:cBhvr>
                                      <p:to>
                                        <p:strVal val="visible"/>
                                      </p:to>
                                    </p:set>
                                    <p:animEffect filter="fade" transition="in">
                                      <p:cBhvr>
                                        <p:cTn dur="500"/>
                                        <p:tgtEl>
                                          <p:spTgt spid="4544"/>
                                        </p:tgtEl>
                                      </p:cBhvr>
                                    </p:animEffect>
                                  </p:childTnLst>
                                </p:cTn>
                              </p:par>
                              <p:par>
                                <p:cTn fill="hold" nodeType="withEffect" presetClass="entr" presetID="10" presetSubtype="0">
                                  <p:stCondLst>
                                    <p:cond delay="0"/>
                                  </p:stCondLst>
                                  <p:childTnLst>
                                    <p:set>
                                      <p:cBhvr>
                                        <p:cTn dur="1" fill="hold">
                                          <p:stCondLst>
                                            <p:cond delay="0"/>
                                          </p:stCondLst>
                                        </p:cTn>
                                        <p:tgtEl>
                                          <p:spTgt spid="4545"/>
                                        </p:tgtEl>
                                        <p:attrNameLst>
                                          <p:attrName>style.visibility</p:attrName>
                                        </p:attrNameLst>
                                      </p:cBhvr>
                                      <p:to>
                                        <p:strVal val="visible"/>
                                      </p:to>
                                    </p:set>
                                    <p:animEffect filter="fade" transition="in">
                                      <p:cBhvr>
                                        <p:cTn dur="500"/>
                                        <p:tgtEl>
                                          <p:spTgt spid="4545"/>
                                        </p:tgtEl>
                                      </p:cBhvr>
                                    </p:animEffect>
                                  </p:childTnLst>
                                </p:cTn>
                              </p:par>
                              <p:par>
                                <p:cTn fill="hold" nodeType="withEffect" presetClass="entr" presetID="10" presetSubtype="0">
                                  <p:stCondLst>
                                    <p:cond delay="0"/>
                                  </p:stCondLst>
                                  <p:childTnLst>
                                    <p:set>
                                      <p:cBhvr>
                                        <p:cTn dur="1" fill="hold">
                                          <p:stCondLst>
                                            <p:cond delay="0"/>
                                          </p:stCondLst>
                                        </p:cTn>
                                        <p:tgtEl>
                                          <p:spTgt spid="4547"/>
                                        </p:tgtEl>
                                        <p:attrNameLst>
                                          <p:attrName>style.visibility</p:attrName>
                                        </p:attrNameLst>
                                      </p:cBhvr>
                                      <p:to>
                                        <p:strVal val="visible"/>
                                      </p:to>
                                    </p:set>
                                    <p:animEffect filter="fade" transition="in">
                                      <p:cBhvr>
                                        <p:cTn dur="500"/>
                                        <p:tgtEl>
                                          <p:spTgt spid="45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1" name="Shape 4551"/>
        <p:cNvGrpSpPr/>
        <p:nvPr/>
      </p:nvGrpSpPr>
      <p:grpSpPr>
        <a:xfrm>
          <a:off x="0" y="0"/>
          <a:ext cx="0" cy="0"/>
          <a:chOff x="0" y="0"/>
          <a:chExt cx="0" cy="0"/>
        </a:xfrm>
      </p:grpSpPr>
      <p:sp>
        <p:nvSpPr>
          <p:cNvPr id="4552" name="Google Shape;4552;p98"/>
          <p:cNvSpPr txBox="1"/>
          <p:nvPr>
            <p:ph type="title"/>
          </p:nvPr>
        </p:nvSpPr>
        <p:spPr>
          <a:xfrm>
            <a:off x="-762000" y="228600"/>
            <a:ext cx="5257800" cy="533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sz="3400">
                <a:latin typeface="Cambria"/>
                <a:ea typeface="Cambria"/>
                <a:cs typeface="Cambria"/>
                <a:sym typeface="Cambria"/>
              </a:rPr>
              <a:t>Dr. Kiran TALELE</a:t>
            </a:r>
            <a:endParaRPr/>
          </a:p>
        </p:txBody>
      </p:sp>
      <p:sp>
        <p:nvSpPr>
          <p:cNvPr id="4553" name="Google Shape;4553;p98"/>
          <p:cNvSpPr txBox="1"/>
          <p:nvPr>
            <p:ph idx="1" type="body"/>
          </p:nvPr>
        </p:nvSpPr>
        <p:spPr>
          <a:xfrm>
            <a:off x="304800" y="3962400"/>
            <a:ext cx="8839200" cy="762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2000"/>
              <a:buFont typeface="Arial"/>
              <a:buNone/>
            </a:pPr>
            <a:r>
              <a:rPr b="1" lang="en-US" sz="2000">
                <a:latin typeface="Arial"/>
                <a:ea typeface="Arial"/>
                <a:cs typeface="Arial"/>
                <a:sym typeface="Arial"/>
              </a:rPr>
              <a:t>091-9987030881</a:t>
            </a:r>
            <a:endParaRPr/>
          </a:p>
          <a:p>
            <a:pPr indent="0" lvl="0" marL="0" rtl="0" algn="l">
              <a:spcBef>
                <a:spcPts val="400"/>
              </a:spcBef>
              <a:spcAft>
                <a:spcPts val="0"/>
              </a:spcAft>
              <a:buClr>
                <a:schemeClr val="dk1"/>
              </a:buClr>
              <a:buSzPts val="2000"/>
              <a:buFont typeface="Arial"/>
              <a:buNone/>
            </a:pPr>
            <a:r>
              <a:rPr b="1" lang="en-US" sz="2000" u="sng">
                <a:solidFill>
                  <a:schemeClr val="hlink"/>
                </a:solidFill>
                <a:latin typeface="Arial"/>
                <a:ea typeface="Arial"/>
                <a:cs typeface="Arial"/>
                <a:sym typeface="Arial"/>
                <a:hlinkClick r:id="rId3"/>
              </a:rPr>
              <a:t>kiran.talele@spit.ac.in</a:t>
            </a:r>
            <a:r>
              <a:rPr b="1" lang="en-US" sz="2000">
                <a:latin typeface="Arial"/>
                <a:ea typeface="Arial"/>
                <a:cs typeface="Arial"/>
                <a:sym typeface="Arial"/>
              </a:rPr>
              <a:t> / </a:t>
            </a:r>
            <a:r>
              <a:rPr b="1" lang="en-US" sz="2000" u="sng">
                <a:solidFill>
                  <a:schemeClr val="hlink"/>
                </a:solidFill>
                <a:latin typeface="Arial"/>
                <a:ea typeface="Arial"/>
                <a:cs typeface="Arial"/>
                <a:sym typeface="Arial"/>
                <a:hlinkClick r:id="rId4"/>
              </a:rPr>
              <a:t>ktvtalele@gmail.com</a:t>
            </a:r>
            <a:r>
              <a:rPr b="1" lang="en-US" sz="2000">
                <a:latin typeface="Arial"/>
                <a:ea typeface="Arial"/>
                <a:cs typeface="Arial"/>
                <a:sym typeface="Arial"/>
              </a:rPr>
              <a:t> </a:t>
            </a:r>
            <a:endParaRPr/>
          </a:p>
        </p:txBody>
      </p:sp>
      <p:grpSp>
        <p:nvGrpSpPr>
          <p:cNvPr id="4554" name="Google Shape;4554;p98"/>
          <p:cNvGrpSpPr/>
          <p:nvPr/>
        </p:nvGrpSpPr>
        <p:grpSpPr>
          <a:xfrm>
            <a:off x="0" y="6453188"/>
            <a:ext cx="9144000" cy="557212"/>
            <a:chOff x="0" y="6300586"/>
            <a:chExt cx="9144000" cy="557414"/>
          </a:xfrm>
        </p:grpSpPr>
        <p:sp>
          <p:nvSpPr>
            <p:cNvPr id="4555" name="Google Shape;4555;p98"/>
            <p:cNvSpPr txBox="1"/>
            <p:nvPr/>
          </p:nvSpPr>
          <p:spPr>
            <a:xfrm>
              <a:off x="0" y="6316706"/>
              <a:ext cx="9144000" cy="465094"/>
            </a:xfrm>
            <a:prstGeom prst="rect">
              <a:avLst/>
            </a:prstGeom>
            <a:solidFill>
              <a:srgbClr val="280C8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200">
                  <a:solidFill>
                    <a:schemeClr val="lt1"/>
                  </a:solidFill>
                  <a:latin typeface="Calibri"/>
                  <a:ea typeface="Calibri"/>
                  <a:cs typeface="Calibri"/>
                  <a:sym typeface="Calibri"/>
                </a:rPr>
                <a:t> </a:t>
              </a:r>
              <a:endParaRPr sz="4400">
                <a:solidFill>
                  <a:schemeClr val="lt1"/>
                </a:solidFill>
                <a:latin typeface="Verdana"/>
                <a:ea typeface="Verdana"/>
                <a:cs typeface="Verdana"/>
                <a:sym typeface="Verdana"/>
              </a:endParaRPr>
            </a:p>
          </p:txBody>
        </p:sp>
        <p:sp>
          <p:nvSpPr>
            <p:cNvPr id="4556" name="Google Shape;4556;p98"/>
            <p:cNvSpPr txBox="1"/>
            <p:nvPr/>
          </p:nvSpPr>
          <p:spPr>
            <a:xfrm>
              <a:off x="8458200" y="6300586"/>
              <a:ext cx="609600" cy="55741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Arial"/>
                  <a:ea typeface="Arial"/>
                  <a:cs typeface="Arial"/>
                  <a:sym typeface="Arial"/>
                </a:rPr>
                <a:t>‹#›</a:t>
              </a:fld>
              <a:r>
                <a:rPr b="1" lang="en-US" sz="2400">
                  <a:solidFill>
                    <a:srgbClr val="FFFF00"/>
                  </a:solidFill>
                  <a:latin typeface="Arial"/>
                  <a:ea typeface="Arial"/>
                  <a:cs typeface="Arial"/>
                  <a:sym typeface="Arial"/>
                </a:rPr>
                <a:t> </a:t>
              </a:r>
              <a:endParaRPr b="1" sz="2800">
                <a:solidFill>
                  <a:srgbClr val="FFFF00"/>
                </a:solidFill>
                <a:latin typeface="Arial"/>
                <a:ea typeface="Arial"/>
                <a:cs typeface="Arial"/>
                <a:sym typeface="Arial"/>
              </a:endParaRPr>
            </a:p>
          </p:txBody>
        </p:sp>
      </p:grpSp>
      <p:grpSp>
        <p:nvGrpSpPr>
          <p:cNvPr id="4557" name="Google Shape;4557;p98"/>
          <p:cNvGrpSpPr/>
          <p:nvPr/>
        </p:nvGrpSpPr>
        <p:grpSpPr>
          <a:xfrm>
            <a:off x="0" y="6400800"/>
            <a:ext cx="9144000" cy="557213"/>
            <a:chOff x="0" y="6240506"/>
            <a:chExt cx="9144000" cy="557414"/>
          </a:xfrm>
        </p:grpSpPr>
        <p:sp>
          <p:nvSpPr>
            <p:cNvPr id="4558" name="Google Shape;4558;p98"/>
            <p:cNvSpPr txBox="1"/>
            <p:nvPr/>
          </p:nvSpPr>
          <p:spPr>
            <a:xfrm>
              <a:off x="0" y="6240506"/>
              <a:ext cx="9144000" cy="465094"/>
            </a:xfrm>
            <a:prstGeom prst="rect">
              <a:avLst/>
            </a:prstGeom>
            <a:solidFill>
              <a:srgbClr val="280C8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200">
                  <a:solidFill>
                    <a:schemeClr val="lt1"/>
                  </a:solidFill>
                  <a:latin typeface="Calibri"/>
                  <a:ea typeface="Calibri"/>
                  <a:cs typeface="Calibri"/>
                  <a:sym typeface="Calibri"/>
                </a:rPr>
                <a:t> </a:t>
              </a:r>
              <a:endParaRPr sz="4400">
                <a:solidFill>
                  <a:schemeClr val="lt1"/>
                </a:solidFill>
                <a:latin typeface="Verdana"/>
                <a:ea typeface="Verdana"/>
                <a:cs typeface="Verdana"/>
                <a:sym typeface="Verdana"/>
              </a:endParaRPr>
            </a:p>
          </p:txBody>
        </p:sp>
        <p:sp>
          <p:nvSpPr>
            <p:cNvPr id="4559" name="Google Shape;4559;p98"/>
            <p:cNvSpPr txBox="1"/>
            <p:nvPr/>
          </p:nvSpPr>
          <p:spPr>
            <a:xfrm>
              <a:off x="8458200" y="6240506"/>
              <a:ext cx="609600" cy="55741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FF00"/>
                  </a:solidFill>
                  <a:latin typeface="Arial"/>
                  <a:ea typeface="Arial"/>
                  <a:cs typeface="Arial"/>
                  <a:sym typeface="Arial"/>
                </a:rPr>
                <a:t>‹#›</a:t>
              </a:fld>
              <a:r>
                <a:rPr b="1" lang="en-US" sz="2400">
                  <a:solidFill>
                    <a:srgbClr val="FFFF00"/>
                  </a:solidFill>
                  <a:latin typeface="Arial"/>
                  <a:ea typeface="Arial"/>
                  <a:cs typeface="Arial"/>
                  <a:sym typeface="Arial"/>
                </a:rPr>
                <a:t> </a:t>
              </a:r>
              <a:endParaRPr b="1" sz="2800">
                <a:solidFill>
                  <a:srgbClr val="FFFF00"/>
                </a:solidFill>
                <a:latin typeface="Arial"/>
                <a:ea typeface="Arial"/>
                <a:cs typeface="Arial"/>
                <a:sym typeface="Arial"/>
              </a:endParaRPr>
            </a:p>
          </p:txBody>
        </p:sp>
      </p:grpSp>
      <p:pic>
        <p:nvPicPr>
          <p:cNvPr descr="D:\masterclass\download.png" id="4560" name="Google Shape;4560;p98"/>
          <p:cNvPicPr preferRelativeResize="0"/>
          <p:nvPr/>
        </p:nvPicPr>
        <p:blipFill rotWithShape="1">
          <a:blip r:embed="rId5">
            <a:alphaModFix/>
          </a:blip>
          <a:srcRect b="0" l="0" r="0" t="0"/>
          <a:stretch/>
        </p:blipFill>
        <p:spPr>
          <a:xfrm>
            <a:off x="6553200" y="5562600"/>
            <a:ext cx="2381250" cy="838200"/>
          </a:xfrm>
          <a:prstGeom prst="rect">
            <a:avLst/>
          </a:prstGeom>
          <a:noFill/>
          <a:ln>
            <a:noFill/>
          </a:ln>
        </p:spPr>
      </p:pic>
      <p:pic>
        <p:nvPicPr>
          <p:cNvPr descr="H:\spit logo.jpg" id="4561" name="Google Shape;4561;p98"/>
          <p:cNvPicPr preferRelativeResize="0"/>
          <p:nvPr/>
        </p:nvPicPr>
        <p:blipFill rotWithShape="1">
          <a:blip r:embed="rId6">
            <a:alphaModFix/>
          </a:blip>
          <a:srcRect b="0" l="0" r="0" t="0"/>
          <a:stretch/>
        </p:blipFill>
        <p:spPr>
          <a:xfrm>
            <a:off x="7577138" y="76200"/>
            <a:ext cx="1608137" cy="1600200"/>
          </a:xfrm>
          <a:prstGeom prst="rect">
            <a:avLst/>
          </a:prstGeom>
          <a:noFill/>
          <a:ln>
            <a:noFill/>
          </a:ln>
        </p:spPr>
      </p:pic>
      <p:pic>
        <p:nvPicPr>
          <p:cNvPr id="4562" name="Google Shape;4562;p98"/>
          <p:cNvPicPr preferRelativeResize="0"/>
          <p:nvPr/>
        </p:nvPicPr>
        <p:blipFill rotWithShape="1">
          <a:blip r:embed="rId7">
            <a:alphaModFix/>
          </a:blip>
          <a:srcRect b="0" l="0" r="0" t="0"/>
          <a:stretch/>
        </p:blipFill>
        <p:spPr>
          <a:xfrm>
            <a:off x="228600" y="1066800"/>
            <a:ext cx="2743200" cy="2743200"/>
          </a:xfrm>
          <a:prstGeom prst="rect">
            <a:avLst/>
          </a:prstGeom>
          <a:noFill/>
          <a:ln>
            <a:noFill/>
          </a:ln>
        </p:spPr>
      </p:pic>
      <p:sp>
        <p:nvSpPr>
          <p:cNvPr id="4563" name="Google Shape;4563;p98"/>
          <p:cNvSpPr txBox="1"/>
          <p:nvPr/>
        </p:nvSpPr>
        <p:spPr>
          <a:xfrm>
            <a:off x="3048000" y="1066800"/>
            <a:ext cx="5943600" cy="3200400"/>
          </a:xfrm>
          <a:prstGeom prst="rect">
            <a:avLst/>
          </a:prstGeom>
          <a:noFill/>
          <a:ln>
            <a:noFill/>
          </a:ln>
        </p:spPr>
        <p:txBody>
          <a:bodyPr anchorCtr="0" anchor="t" bIns="45700" lIns="91425" spcFirstLastPara="1" rIns="91425" wrap="square" tIns="45700">
            <a:noAutofit/>
          </a:bodyPr>
          <a:lstStyle/>
          <a:p>
            <a:pPr indent="-171450" lvl="0" marL="171450" marR="0" rtl="0" algn="l">
              <a:lnSpc>
                <a:spcPct val="90000"/>
              </a:lnSpc>
              <a:spcBef>
                <a:spcPts val="0"/>
              </a:spcBef>
              <a:spcAft>
                <a:spcPts val="0"/>
              </a:spcAft>
              <a:buClr>
                <a:srgbClr val="0066A1"/>
              </a:buClr>
              <a:buSzPts val="2200"/>
              <a:buFont typeface="Noto Sans Symbols"/>
              <a:buChar char="⮚"/>
            </a:pPr>
            <a:r>
              <a:rPr lang="en-US" sz="2200">
                <a:solidFill>
                  <a:srgbClr val="000000"/>
                </a:solidFill>
                <a:latin typeface="Calibri"/>
                <a:ea typeface="Calibri"/>
                <a:cs typeface="Calibri"/>
                <a:sym typeface="Calibri"/>
              </a:rPr>
              <a:t> Academic  :  PhD</a:t>
            </a:r>
            <a:endParaRPr/>
          </a:p>
          <a:p>
            <a:pPr indent="-171450" lvl="0" marL="171450" marR="0" rtl="0" algn="l">
              <a:lnSpc>
                <a:spcPct val="90000"/>
              </a:lnSpc>
              <a:spcBef>
                <a:spcPts val="750"/>
              </a:spcBef>
              <a:spcAft>
                <a:spcPts val="0"/>
              </a:spcAft>
              <a:buClr>
                <a:srgbClr val="0066A1"/>
              </a:buClr>
              <a:buSzPts val="2200"/>
              <a:buFont typeface="Noto Sans Symbols"/>
              <a:buChar char="⮚"/>
            </a:pPr>
            <a:r>
              <a:rPr lang="en-US" sz="2200">
                <a:solidFill>
                  <a:srgbClr val="000000"/>
                </a:solidFill>
                <a:latin typeface="Calibri"/>
                <a:ea typeface="Calibri"/>
                <a:cs typeface="Calibri"/>
                <a:sym typeface="Calibri"/>
              </a:rPr>
              <a:t> Professional :</a:t>
            </a:r>
            <a:endParaRPr/>
          </a:p>
          <a:p>
            <a:pPr indent="-358774" lvl="1" marL="623888" marR="0" rtl="0" algn="l">
              <a:lnSpc>
                <a:spcPct val="90000"/>
              </a:lnSpc>
              <a:spcBef>
                <a:spcPts val="375"/>
              </a:spcBef>
              <a:spcAft>
                <a:spcPts val="0"/>
              </a:spcAft>
              <a:buClr>
                <a:srgbClr val="0066A1"/>
              </a:buClr>
              <a:buSzPts val="2200"/>
              <a:buFont typeface="Noto Sans Symbols"/>
              <a:buChar char="▪"/>
            </a:pPr>
            <a:r>
              <a:rPr b="0" i="0" lang="en-US" sz="2200" u="none" cap="none" strike="noStrike">
                <a:solidFill>
                  <a:srgbClr val="000000"/>
                </a:solidFill>
                <a:latin typeface="Calibri"/>
                <a:ea typeface="Calibri"/>
                <a:cs typeface="Calibri"/>
                <a:sym typeface="Calibri"/>
              </a:rPr>
              <a:t>Dean-Students, Alumni &amp; External Relations @ Bharatiya Vidya Bhavans’ Sardar Patel Institute of Technology (SP-IT), Mumbai</a:t>
            </a:r>
            <a:endParaRPr/>
          </a:p>
          <a:p>
            <a:pPr indent="-358774" lvl="1" marL="623888" marR="0" rtl="0" algn="l">
              <a:lnSpc>
                <a:spcPct val="90000"/>
              </a:lnSpc>
              <a:spcBef>
                <a:spcPts val="375"/>
              </a:spcBef>
              <a:spcAft>
                <a:spcPts val="0"/>
              </a:spcAft>
              <a:buClr>
                <a:srgbClr val="0066A1"/>
              </a:buClr>
              <a:buSzPts val="2200"/>
              <a:buFont typeface="Noto Sans Symbols"/>
              <a:buChar char="▪"/>
            </a:pPr>
            <a:r>
              <a:rPr b="0" i="0" lang="en-US" sz="2200" u="none" cap="none" strike="noStrike">
                <a:solidFill>
                  <a:srgbClr val="000000"/>
                </a:solidFill>
                <a:latin typeface="Calibri"/>
                <a:ea typeface="Calibri"/>
                <a:cs typeface="Calibri"/>
                <a:sym typeface="Calibri"/>
              </a:rPr>
              <a:t>Head-Academic Relation @ Sardar Patel Technology Business Incubator (SP-TBI), Mumbai</a:t>
            </a:r>
            <a:endParaRPr/>
          </a:p>
          <a:p>
            <a:pPr indent="-358774" lvl="1" marL="623888" marR="0" rtl="0" algn="l">
              <a:lnSpc>
                <a:spcPct val="90000"/>
              </a:lnSpc>
              <a:spcBef>
                <a:spcPts val="375"/>
              </a:spcBef>
              <a:spcAft>
                <a:spcPts val="0"/>
              </a:spcAft>
              <a:buClr>
                <a:srgbClr val="0066A1"/>
              </a:buClr>
              <a:buSzPts val="2200"/>
              <a:buFont typeface="Noto Sans Symbols"/>
              <a:buChar char="▪"/>
            </a:pPr>
            <a:r>
              <a:rPr b="0" i="0" lang="en-US" sz="2200" u="none" cap="none" strike="noStrike">
                <a:solidFill>
                  <a:srgbClr val="000000"/>
                </a:solidFill>
                <a:latin typeface="Calibri"/>
                <a:ea typeface="Calibri"/>
                <a:cs typeface="Calibri"/>
                <a:sym typeface="Calibri"/>
              </a:rPr>
              <a:t>Treasurer-IEEE Bombay Section</a:t>
            </a:r>
            <a:endParaRPr/>
          </a:p>
        </p:txBody>
      </p:sp>
      <p:sp>
        <p:nvSpPr>
          <p:cNvPr id="4564" name="Google Shape;4564;p98"/>
          <p:cNvSpPr txBox="1"/>
          <p:nvPr/>
        </p:nvSpPr>
        <p:spPr>
          <a:xfrm>
            <a:off x="312738" y="4648200"/>
            <a:ext cx="8069262" cy="914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0000"/>
              </a:buClr>
              <a:buSzPts val="2000"/>
              <a:buFont typeface="Arial"/>
              <a:buNone/>
            </a:pPr>
            <a:r>
              <a:rPr lang="en-US" sz="2000" u="sng">
                <a:solidFill>
                  <a:schemeClr val="hlink"/>
                </a:solidFill>
                <a:latin typeface="Merriweather Sans"/>
                <a:ea typeface="Merriweather Sans"/>
                <a:cs typeface="Merriweather Sans"/>
                <a:sym typeface="Merriweather Sans"/>
                <a:hlinkClick r:id="rId8"/>
              </a:rPr>
              <a:t>https://www.linkedin.com/in/k-t-v-talele/</a:t>
            </a:r>
            <a:endParaRPr sz="2000">
              <a:solidFill>
                <a:srgbClr val="000000"/>
              </a:solidFill>
              <a:latin typeface="Merriweather Sans"/>
              <a:ea typeface="Merriweather Sans"/>
              <a:cs typeface="Merriweather Sans"/>
              <a:sym typeface="Merriweather Sans"/>
            </a:endParaRPr>
          </a:p>
          <a:p>
            <a:pPr indent="0" lvl="0" marL="0" marR="0" rtl="0" algn="l">
              <a:spcBef>
                <a:spcPts val="440"/>
              </a:spcBef>
              <a:spcAft>
                <a:spcPts val="0"/>
              </a:spcAft>
              <a:buNone/>
            </a:pPr>
            <a:r>
              <a:rPr b="1" lang="en-US" sz="2200" u="sng">
                <a:solidFill>
                  <a:schemeClr val="hlink"/>
                </a:solidFill>
                <a:latin typeface="Calibri"/>
                <a:ea typeface="Calibri"/>
                <a:cs typeface="Calibri"/>
                <a:sym typeface="Calibri"/>
                <a:hlinkClick r:id="rId9"/>
              </a:rPr>
              <a:t>www.facebook.com/Kiran-Talele-1711929555720263</a:t>
            </a:r>
            <a:r>
              <a:rPr b="1" lang="en-US" sz="2200">
                <a:solidFill>
                  <a:srgbClr val="0000FF"/>
                </a:solidFill>
                <a:latin typeface="Calibri"/>
                <a:ea typeface="Calibri"/>
                <a:cs typeface="Calibri"/>
                <a:sym typeface="Calibri"/>
              </a:rPr>
              <a:t> </a:t>
            </a:r>
            <a:endParaRPr/>
          </a:p>
          <a:p>
            <a:pPr indent="0" lvl="0" marL="0" marR="0" rtl="0" algn="l">
              <a:spcBef>
                <a:spcPts val="440"/>
              </a:spcBef>
              <a:spcAft>
                <a:spcPts val="0"/>
              </a:spcAft>
              <a:buClr>
                <a:schemeClr val="dk1"/>
              </a:buClr>
              <a:buSzPts val="2200"/>
              <a:buFont typeface="Arial"/>
              <a:buNone/>
            </a:pPr>
            <a:r>
              <a:t/>
            </a:r>
            <a:endParaRPr b="1" sz="2200">
              <a:solidFill>
                <a:srgbClr val="0000FF"/>
              </a:solidFill>
              <a:latin typeface="Calibri"/>
              <a:ea typeface="Calibri"/>
              <a:cs typeface="Calibri"/>
              <a:sym typeface="Calibri"/>
            </a:endParaRPr>
          </a:p>
        </p:txBody>
      </p:sp>
      <p:sp>
        <p:nvSpPr>
          <p:cNvPr id="4565" name="Google Shape;4565;p98"/>
          <p:cNvSpPr txBox="1"/>
          <p:nvPr/>
        </p:nvSpPr>
        <p:spPr>
          <a:xfrm>
            <a:off x="1524000" y="5638800"/>
            <a:ext cx="4724400" cy="609600"/>
          </a:xfrm>
          <a:prstGeom prst="rect">
            <a:avLst/>
          </a:prstGeom>
          <a:noFill/>
          <a:ln>
            <a:noFill/>
          </a:ln>
        </p:spPr>
        <p:txBody>
          <a:bodyPr anchorCtr="0" anchor="ctr" bIns="45700" lIns="91425" spcFirstLastPara="1" rIns="91425" wrap="square" tIns="45700">
            <a:normAutofit fontScale="90000" lnSpcReduction="10000"/>
          </a:bodyPr>
          <a:lstStyle/>
          <a:p>
            <a:pPr indent="0" lvl="0" marL="0" marR="0" rtl="0" algn="l">
              <a:spcBef>
                <a:spcPts val="0"/>
              </a:spcBef>
              <a:spcAft>
                <a:spcPts val="0"/>
              </a:spcAft>
              <a:buClr>
                <a:schemeClr val="dk1"/>
              </a:buClr>
              <a:buSzPct val="100000"/>
              <a:buFont typeface="Calibri"/>
              <a:buNone/>
            </a:pPr>
            <a:r>
              <a:rPr b="1" lang="en-US" sz="4000">
                <a:solidFill>
                  <a:schemeClr val="dk1"/>
                </a:solidFill>
                <a:latin typeface="Calibri"/>
                <a:ea typeface="Calibri"/>
                <a:cs typeface="Calibri"/>
                <a:sym typeface="Calibri"/>
              </a:rPr>
              <a:t>Stay Connected </a:t>
            </a:r>
            <a:endParaRPr b="1" sz="4400">
              <a:solidFill>
                <a:schemeClr val="dk1"/>
              </a:solidFill>
              <a:latin typeface="Calibri"/>
              <a:ea typeface="Calibri"/>
              <a:cs typeface="Calibri"/>
              <a:sym typeface="Calibri"/>
            </a:endParaRPr>
          </a:p>
        </p:txBody>
      </p:sp>
      <p:pic>
        <p:nvPicPr>
          <p:cNvPr id="4566" name="Google Shape;4566;p98"/>
          <p:cNvPicPr preferRelativeResize="0"/>
          <p:nvPr/>
        </p:nvPicPr>
        <p:blipFill rotWithShape="1">
          <a:blip r:embed="rId10">
            <a:alphaModFix/>
          </a:blip>
          <a:srcRect b="0" l="0" r="0" t="0"/>
          <a:stretch/>
        </p:blipFill>
        <p:spPr>
          <a:xfrm>
            <a:off x="334963" y="5499100"/>
            <a:ext cx="914400" cy="811213"/>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0" name="Shape 4570"/>
        <p:cNvGrpSpPr/>
        <p:nvPr/>
      </p:nvGrpSpPr>
      <p:grpSpPr>
        <a:xfrm>
          <a:off x="0" y="0"/>
          <a:ext cx="0" cy="0"/>
          <a:chOff x="0" y="0"/>
          <a:chExt cx="0" cy="0"/>
        </a:xfrm>
      </p:grpSpPr>
      <p:grpSp>
        <p:nvGrpSpPr>
          <p:cNvPr id="4571" name="Google Shape;4571;p99"/>
          <p:cNvGrpSpPr/>
          <p:nvPr/>
        </p:nvGrpSpPr>
        <p:grpSpPr>
          <a:xfrm>
            <a:off x="0" y="0"/>
            <a:ext cx="9144000" cy="474663"/>
            <a:chOff x="0" y="0"/>
            <a:chExt cx="9144000" cy="356236"/>
          </a:xfrm>
        </p:grpSpPr>
        <p:sp>
          <p:nvSpPr>
            <p:cNvPr id="4572" name="Google Shape;4572;p99"/>
            <p:cNvSpPr/>
            <p:nvPr/>
          </p:nvSpPr>
          <p:spPr>
            <a:xfrm>
              <a:off x="0" y="0"/>
              <a:ext cx="9144000" cy="108420"/>
            </a:xfrm>
            <a:prstGeom prst="rect">
              <a:avLst/>
            </a:prstGeom>
            <a:solidFill>
              <a:srgbClr val="0066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sp>
          <p:nvSpPr>
            <p:cNvPr id="4573" name="Google Shape;4573;p99"/>
            <p:cNvSpPr/>
            <p:nvPr/>
          </p:nvSpPr>
          <p:spPr>
            <a:xfrm rot="10800000">
              <a:off x="8837613" y="73868"/>
              <a:ext cx="306387" cy="228753"/>
            </a:xfrm>
            <a:prstGeom prst="triangle">
              <a:avLst>
                <a:gd fmla="val 0" name="adj"/>
              </a:avLst>
            </a:prstGeom>
            <a:solidFill>
              <a:srgbClr val="0066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cxnSp>
          <p:nvCxnSpPr>
            <p:cNvPr id="4574" name="Google Shape;4574;p99"/>
            <p:cNvCxnSpPr/>
            <p:nvPr/>
          </p:nvCxnSpPr>
          <p:spPr>
            <a:xfrm>
              <a:off x="0" y="145733"/>
              <a:ext cx="8858250" cy="5992"/>
            </a:xfrm>
            <a:prstGeom prst="straightConnector1">
              <a:avLst/>
            </a:prstGeom>
            <a:noFill/>
            <a:ln cap="flat" cmpd="sng" w="19050">
              <a:solidFill>
                <a:srgbClr val="0066A1"/>
              </a:solidFill>
              <a:prstDash val="solid"/>
              <a:miter lim="800000"/>
              <a:headEnd len="med" w="med" type="none"/>
              <a:tailEnd len="med" w="med" type="none"/>
            </a:ln>
          </p:spPr>
        </p:cxnSp>
        <p:cxnSp>
          <p:nvCxnSpPr>
            <p:cNvPr id="4575" name="Google Shape;4575;p99"/>
            <p:cNvCxnSpPr/>
            <p:nvPr/>
          </p:nvCxnSpPr>
          <p:spPr>
            <a:xfrm rot="10800000">
              <a:off x="8846820" y="145733"/>
              <a:ext cx="292100" cy="210503"/>
            </a:xfrm>
            <a:prstGeom prst="straightConnector1">
              <a:avLst/>
            </a:prstGeom>
            <a:noFill/>
            <a:ln cap="flat" cmpd="sng" w="19050">
              <a:solidFill>
                <a:srgbClr val="0066A1"/>
              </a:solidFill>
              <a:prstDash val="solid"/>
              <a:miter lim="800000"/>
              <a:headEnd len="med" w="med" type="none"/>
              <a:tailEnd len="med" w="med" type="none"/>
            </a:ln>
          </p:spPr>
        </p:cxnSp>
      </p:grpSp>
      <p:grpSp>
        <p:nvGrpSpPr>
          <p:cNvPr id="4576" name="Google Shape;4576;p99"/>
          <p:cNvGrpSpPr/>
          <p:nvPr/>
        </p:nvGrpSpPr>
        <p:grpSpPr>
          <a:xfrm rot="10800000">
            <a:off x="-200025" y="6383338"/>
            <a:ext cx="9344025" cy="376238"/>
            <a:chOff x="0" y="73868"/>
            <a:chExt cx="9344025" cy="282368"/>
          </a:xfrm>
        </p:grpSpPr>
        <p:sp>
          <p:nvSpPr>
            <p:cNvPr id="4577" name="Google Shape;4577;p99"/>
            <p:cNvSpPr/>
            <p:nvPr/>
          </p:nvSpPr>
          <p:spPr>
            <a:xfrm>
              <a:off x="100012" y="75059"/>
              <a:ext cx="9144001" cy="108420"/>
            </a:xfrm>
            <a:prstGeom prst="rect">
              <a:avLst/>
            </a:prstGeom>
            <a:solidFill>
              <a:srgbClr val="0066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sp>
          <p:nvSpPr>
            <p:cNvPr id="4578" name="Google Shape;4578;p99"/>
            <p:cNvSpPr/>
            <p:nvPr/>
          </p:nvSpPr>
          <p:spPr>
            <a:xfrm rot="10800000">
              <a:off x="9037637" y="73868"/>
              <a:ext cx="306388" cy="228754"/>
            </a:xfrm>
            <a:prstGeom prst="triangle">
              <a:avLst>
                <a:gd fmla="val 0" name="adj"/>
              </a:avLst>
            </a:prstGeom>
            <a:solidFill>
              <a:srgbClr val="0066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cxnSp>
          <p:nvCxnSpPr>
            <p:cNvPr id="4579" name="Google Shape;4579;p99"/>
            <p:cNvCxnSpPr/>
            <p:nvPr/>
          </p:nvCxnSpPr>
          <p:spPr>
            <a:xfrm>
              <a:off x="0" y="145733"/>
              <a:ext cx="8858250" cy="5992"/>
            </a:xfrm>
            <a:prstGeom prst="straightConnector1">
              <a:avLst/>
            </a:prstGeom>
            <a:noFill/>
            <a:ln cap="flat" cmpd="sng" w="19050">
              <a:solidFill>
                <a:srgbClr val="0066A1"/>
              </a:solidFill>
              <a:prstDash val="solid"/>
              <a:miter lim="800000"/>
              <a:headEnd len="med" w="med" type="none"/>
              <a:tailEnd len="med" w="med" type="none"/>
            </a:ln>
          </p:spPr>
        </p:cxnSp>
        <p:cxnSp>
          <p:nvCxnSpPr>
            <p:cNvPr id="4580" name="Google Shape;4580;p99"/>
            <p:cNvCxnSpPr/>
            <p:nvPr/>
          </p:nvCxnSpPr>
          <p:spPr>
            <a:xfrm rot="10800000">
              <a:off x="8846820" y="145733"/>
              <a:ext cx="292100" cy="210503"/>
            </a:xfrm>
            <a:prstGeom prst="straightConnector1">
              <a:avLst/>
            </a:prstGeom>
            <a:noFill/>
            <a:ln cap="flat" cmpd="sng" w="19050">
              <a:solidFill>
                <a:srgbClr val="0066A1"/>
              </a:solidFill>
              <a:prstDash val="solid"/>
              <a:miter lim="800000"/>
              <a:headEnd len="med" w="med" type="none"/>
              <a:tailEnd len="med" w="med" type="none"/>
            </a:ln>
          </p:spPr>
        </p:cxnSp>
      </p:grpSp>
      <p:sp>
        <p:nvSpPr>
          <p:cNvPr id="4581" name="Google Shape;4581;p99"/>
          <p:cNvSpPr txBox="1"/>
          <p:nvPr/>
        </p:nvSpPr>
        <p:spPr>
          <a:xfrm>
            <a:off x="1917700" y="3657600"/>
            <a:ext cx="5175250" cy="3698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82" name="Google Shape;4582;p99"/>
          <p:cNvSpPr/>
          <p:nvPr/>
        </p:nvSpPr>
        <p:spPr>
          <a:xfrm>
            <a:off x="76200" y="304800"/>
            <a:ext cx="9048750" cy="6232525"/>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1900"/>
              <a:buFont typeface="Arial"/>
              <a:buChar char="•"/>
            </a:pPr>
            <a:r>
              <a:rPr b="1" lang="en-US" sz="1900">
                <a:solidFill>
                  <a:schemeClr val="dk1"/>
                </a:solidFill>
                <a:latin typeface="Times New Roman"/>
                <a:ea typeface="Times New Roman"/>
                <a:cs typeface="Times New Roman"/>
                <a:sym typeface="Times New Roman"/>
              </a:rPr>
              <a:t>Dr. Kiran TALELE  </a:t>
            </a:r>
            <a:r>
              <a:rPr lang="en-US" sz="1900">
                <a:solidFill>
                  <a:schemeClr val="dk1"/>
                </a:solidFill>
                <a:latin typeface="Times New Roman"/>
                <a:ea typeface="Times New Roman"/>
                <a:cs typeface="Times New Roman"/>
                <a:sym typeface="Times New Roman"/>
              </a:rPr>
              <a:t>is an Associate Professor in Electronics &amp; Telecommunication Engineering Department of Bharatiya Vidya Bhavans’ Sardar Patel Institute of Technology, Mumbai with 33+ years experience in Academics.</a:t>
            </a:r>
            <a:endParaRPr/>
          </a:p>
          <a:p>
            <a:pPr indent="-222250" lvl="0" marL="342900" marR="0" rtl="0" algn="l">
              <a:spcBef>
                <a:spcPts val="0"/>
              </a:spcBef>
              <a:spcAft>
                <a:spcPts val="0"/>
              </a:spcAft>
              <a:buClr>
                <a:schemeClr val="dk1"/>
              </a:buClr>
              <a:buSzPts val="1900"/>
              <a:buFont typeface="Arial"/>
              <a:buNone/>
            </a:pPr>
            <a:r>
              <a:t/>
            </a:r>
            <a:endParaRPr sz="19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1900"/>
              <a:buFont typeface="Arial"/>
              <a:buChar char="•"/>
            </a:pPr>
            <a:r>
              <a:rPr lang="en-US" sz="1900">
                <a:solidFill>
                  <a:schemeClr val="dk1"/>
                </a:solidFill>
                <a:latin typeface="Times New Roman"/>
                <a:ea typeface="Times New Roman"/>
                <a:cs typeface="Times New Roman"/>
                <a:sym typeface="Times New Roman"/>
              </a:rPr>
              <a:t>He is a Dean of Students, Alumni and External Relations at Sardar Patel Institute of Technology, Andheri Mumbai.</a:t>
            </a:r>
            <a:endParaRPr/>
          </a:p>
          <a:p>
            <a:pPr indent="0" lvl="0" marL="0" marR="0" rtl="0" algn="l">
              <a:spcBef>
                <a:spcPts val="0"/>
              </a:spcBef>
              <a:spcAft>
                <a:spcPts val="0"/>
              </a:spcAft>
              <a:buNone/>
            </a:pPr>
            <a:r>
              <a:rPr lang="en-US" sz="1900">
                <a:solidFill>
                  <a:schemeClr val="dk1"/>
                </a:solidFill>
                <a:latin typeface="Times New Roman"/>
                <a:ea typeface="Times New Roman"/>
                <a:cs typeface="Times New Roman"/>
                <a:sym typeface="Times New Roman"/>
              </a:rPr>
              <a:t>     He is also a Head of  Sardar Patel Technology Business Incubator, Mumbai.</a:t>
            </a:r>
            <a:endParaRPr/>
          </a:p>
          <a:p>
            <a:pPr indent="-222250" lvl="0" marL="342900" marR="0" rtl="0" algn="l">
              <a:spcBef>
                <a:spcPts val="0"/>
              </a:spcBef>
              <a:spcAft>
                <a:spcPts val="0"/>
              </a:spcAft>
              <a:buClr>
                <a:schemeClr val="dk1"/>
              </a:buClr>
              <a:buSzPts val="1900"/>
              <a:buFont typeface="Arial"/>
              <a:buNone/>
            </a:pPr>
            <a:r>
              <a:t/>
            </a:r>
            <a:endParaRPr sz="19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1900"/>
              <a:buFont typeface="Arial"/>
              <a:buChar char="•"/>
            </a:pPr>
            <a:r>
              <a:rPr lang="en-US" sz="1900">
                <a:solidFill>
                  <a:schemeClr val="dk1"/>
                </a:solidFill>
                <a:latin typeface="Times New Roman"/>
                <a:ea typeface="Times New Roman"/>
                <a:cs typeface="Times New Roman"/>
                <a:sym typeface="Times New Roman"/>
              </a:rPr>
              <a:t>His area of research is Digital Signal &amp; Image Processing, Computer Vision, Machine Learning and Multimedia System Design.</a:t>
            </a:r>
            <a:endParaRPr/>
          </a:p>
          <a:p>
            <a:pPr indent="-222250" lvl="0" marL="342900" marR="0" rtl="0" algn="l">
              <a:spcBef>
                <a:spcPts val="0"/>
              </a:spcBef>
              <a:spcAft>
                <a:spcPts val="0"/>
              </a:spcAft>
              <a:buClr>
                <a:schemeClr val="dk1"/>
              </a:buClr>
              <a:buSzPts val="1900"/>
              <a:buFont typeface="Arial"/>
              <a:buNone/>
            </a:pPr>
            <a:r>
              <a:t/>
            </a:r>
            <a:endParaRPr b="1" sz="19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1900"/>
              <a:buFont typeface="Arial"/>
              <a:buChar char="•"/>
            </a:pPr>
            <a:r>
              <a:rPr b="1" lang="en-US" sz="1900">
                <a:solidFill>
                  <a:schemeClr val="dk1"/>
                </a:solidFill>
                <a:latin typeface="Times New Roman"/>
                <a:ea typeface="Times New Roman"/>
                <a:cs typeface="Times New Roman"/>
                <a:sym typeface="Times New Roman"/>
              </a:rPr>
              <a:t>He has published 85+ research papers at various national &amp; international refereed conferences and journals. </a:t>
            </a:r>
            <a:r>
              <a:rPr lang="en-US" sz="1900">
                <a:solidFill>
                  <a:schemeClr val="dk1"/>
                </a:solidFill>
                <a:latin typeface="Times New Roman"/>
                <a:ea typeface="Times New Roman"/>
                <a:cs typeface="Times New Roman"/>
                <a:sym typeface="Times New Roman"/>
              </a:rPr>
              <a:t> </a:t>
            </a:r>
            <a:r>
              <a:rPr b="1" lang="en-US" sz="1900">
                <a:solidFill>
                  <a:schemeClr val="dk1"/>
                </a:solidFill>
                <a:latin typeface="Times New Roman"/>
                <a:ea typeface="Times New Roman"/>
                <a:cs typeface="Times New Roman"/>
                <a:sym typeface="Times New Roman"/>
              </a:rPr>
              <a:t>He has filed published 25+ patents at Indian Patent Office. One patent is granted in 2021.</a:t>
            </a:r>
            <a:endParaRPr sz="1900">
              <a:solidFill>
                <a:schemeClr val="dk1"/>
              </a:solidFill>
              <a:latin typeface="Times New Roman"/>
              <a:ea typeface="Times New Roman"/>
              <a:cs typeface="Times New Roman"/>
              <a:sym typeface="Times New Roman"/>
            </a:endParaRPr>
          </a:p>
          <a:p>
            <a:pPr indent="-222250" lvl="0" marL="342900" marR="0" rtl="0" algn="l">
              <a:spcBef>
                <a:spcPts val="0"/>
              </a:spcBef>
              <a:spcAft>
                <a:spcPts val="0"/>
              </a:spcAft>
              <a:buClr>
                <a:schemeClr val="dk1"/>
              </a:buClr>
              <a:buSzPts val="1900"/>
              <a:buFont typeface="Arial"/>
              <a:buNone/>
            </a:pPr>
            <a:r>
              <a:t/>
            </a:r>
            <a:endParaRPr sz="19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1900"/>
              <a:buFont typeface="Arial"/>
              <a:buChar char="•"/>
            </a:pPr>
            <a:r>
              <a:rPr lang="en-US" sz="1900">
                <a:solidFill>
                  <a:schemeClr val="dk1"/>
                </a:solidFill>
                <a:latin typeface="Times New Roman"/>
                <a:ea typeface="Times New Roman"/>
                <a:cs typeface="Times New Roman"/>
                <a:sym typeface="Times New Roman"/>
              </a:rPr>
              <a:t>He is a Treasurer of IEEE Bombay Section and Mentor for Startup Incubation &amp; Intellectual Asset Creation.</a:t>
            </a:r>
            <a:endParaRPr/>
          </a:p>
          <a:p>
            <a:pPr indent="0" lvl="0" marL="0" marR="0" rtl="0" algn="l">
              <a:spcBef>
                <a:spcPts val="0"/>
              </a:spcBef>
              <a:spcAft>
                <a:spcPts val="0"/>
              </a:spcAft>
              <a:buNone/>
            </a:pPr>
            <a:r>
              <a:t/>
            </a:r>
            <a:endParaRPr sz="19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1900"/>
              <a:buFont typeface="Arial"/>
              <a:buChar char="•"/>
            </a:pPr>
            <a:r>
              <a:rPr lang="en-US" sz="1900">
                <a:solidFill>
                  <a:schemeClr val="dk1"/>
                </a:solidFill>
                <a:latin typeface="Times New Roman"/>
                <a:ea typeface="Times New Roman"/>
                <a:cs typeface="Times New Roman"/>
                <a:sym typeface="Times New Roman"/>
              </a:rPr>
              <a:t>He is a recipient of P.R. Bapat IEEE Bombay Section Outstanding Volunteer Award 2019.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grpSp>
        <p:nvGrpSpPr>
          <p:cNvPr id="276" name="Google Shape;276;p33"/>
          <p:cNvGrpSpPr/>
          <p:nvPr/>
        </p:nvGrpSpPr>
        <p:grpSpPr>
          <a:xfrm>
            <a:off x="0" y="6343650"/>
            <a:ext cx="9448800" cy="557213"/>
            <a:chOff x="0" y="6343564"/>
            <a:chExt cx="9448800" cy="557212"/>
          </a:xfrm>
        </p:grpSpPr>
        <p:grpSp>
          <p:nvGrpSpPr>
            <p:cNvPr id="277" name="Google Shape;277;p33"/>
            <p:cNvGrpSpPr/>
            <p:nvPr/>
          </p:nvGrpSpPr>
          <p:grpSpPr>
            <a:xfrm>
              <a:off x="0" y="6392863"/>
              <a:ext cx="9144000" cy="465137"/>
              <a:chOff x="0" y="6392863"/>
              <a:chExt cx="9144000" cy="465137"/>
            </a:xfrm>
          </p:grpSpPr>
          <p:sp>
            <p:nvSpPr>
              <p:cNvPr id="278" name="Google Shape;278;p33"/>
              <p:cNvSpPr txBox="1"/>
              <p:nvPr/>
            </p:nvSpPr>
            <p:spPr>
              <a:xfrm>
                <a:off x="0" y="6392863"/>
                <a:ext cx="9144000" cy="465137"/>
              </a:xfrm>
              <a:prstGeom prst="rect">
                <a:avLst/>
              </a:prstGeom>
              <a:solidFill>
                <a:srgbClr val="C0504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200">
                    <a:solidFill>
                      <a:srgbClr val="FF0000"/>
                    </a:solidFill>
                    <a:latin typeface="Calibri"/>
                    <a:ea typeface="Calibri"/>
                    <a:cs typeface="Calibri"/>
                    <a:sym typeface="Calibri"/>
                  </a:rPr>
                  <a:t> </a:t>
                </a:r>
                <a:endParaRPr sz="4400">
                  <a:solidFill>
                    <a:srgbClr val="FF0000"/>
                  </a:solidFill>
                  <a:latin typeface="Verdana"/>
                  <a:ea typeface="Verdana"/>
                  <a:cs typeface="Verdana"/>
                  <a:sym typeface="Verdana"/>
                </a:endParaRPr>
              </a:p>
            </p:txBody>
          </p:sp>
          <p:sp>
            <p:nvSpPr>
              <p:cNvPr id="279" name="Google Shape;279;p33"/>
              <p:cNvSpPr/>
              <p:nvPr/>
            </p:nvSpPr>
            <p:spPr>
              <a:xfrm>
                <a:off x="76200" y="6410412"/>
                <a:ext cx="1921169" cy="40011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chemeClr val="lt1"/>
                    </a:solidFill>
                    <a:latin typeface="Arial"/>
                    <a:ea typeface="Arial"/>
                    <a:cs typeface="Arial"/>
                    <a:sym typeface="Arial"/>
                  </a:rPr>
                  <a:t>Kiran TALELE </a:t>
                </a:r>
                <a:endParaRPr/>
              </a:p>
            </p:txBody>
          </p:sp>
        </p:grpSp>
        <p:sp>
          <p:nvSpPr>
            <p:cNvPr id="280" name="Google Shape;280;p33"/>
            <p:cNvSpPr txBox="1"/>
            <p:nvPr/>
          </p:nvSpPr>
          <p:spPr>
            <a:xfrm>
              <a:off x="8610600" y="6343564"/>
              <a:ext cx="8382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800">
                  <a:solidFill>
                    <a:srgbClr val="FFFF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281" name="Google Shape;281;p33"/>
          <p:cNvSpPr/>
          <p:nvPr/>
        </p:nvSpPr>
        <p:spPr>
          <a:xfrm>
            <a:off x="457200" y="1312863"/>
            <a:ext cx="9144000" cy="0"/>
          </a:xfrm>
          <a:prstGeom prst="rect">
            <a:avLst/>
          </a:prstGeom>
          <a:noFill/>
          <a:ln>
            <a:noFill/>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300">
                <a:solidFill>
                  <a:srgbClr val="000000"/>
                </a:solidFill>
                <a:latin typeface="Book Antiqua"/>
                <a:ea typeface="Book Antiqua"/>
                <a:cs typeface="Book Antiqua"/>
                <a:sym typeface="Book Antiqua"/>
              </a:rPr>
              <a:t>           </a:t>
            </a:r>
            <a:endParaRPr sz="2400">
              <a:solidFill>
                <a:schemeClr val="dk1"/>
              </a:solidFill>
              <a:latin typeface="Times New Roman"/>
              <a:ea typeface="Times New Roman"/>
              <a:cs typeface="Times New Roman"/>
              <a:sym typeface="Times New Roman"/>
            </a:endParaRPr>
          </a:p>
        </p:txBody>
      </p:sp>
      <p:grpSp>
        <p:nvGrpSpPr>
          <p:cNvPr id="282" name="Google Shape;282;p33"/>
          <p:cNvGrpSpPr/>
          <p:nvPr/>
        </p:nvGrpSpPr>
        <p:grpSpPr>
          <a:xfrm>
            <a:off x="2667000" y="533400"/>
            <a:ext cx="2209800" cy="917471"/>
            <a:chOff x="2743200" y="1296347"/>
            <a:chExt cx="3276600" cy="1110906"/>
          </a:xfrm>
        </p:grpSpPr>
        <p:cxnSp>
          <p:nvCxnSpPr>
            <p:cNvPr id="283" name="Google Shape;283;p33"/>
            <p:cNvCxnSpPr/>
            <p:nvPr/>
          </p:nvCxnSpPr>
          <p:spPr>
            <a:xfrm>
              <a:off x="2743200" y="1811122"/>
              <a:ext cx="692150" cy="0"/>
            </a:xfrm>
            <a:prstGeom prst="straightConnector1">
              <a:avLst/>
            </a:prstGeom>
            <a:noFill/>
            <a:ln cap="flat" cmpd="sng" w="9525">
              <a:solidFill>
                <a:srgbClr val="000000"/>
              </a:solidFill>
              <a:prstDash val="solid"/>
              <a:round/>
              <a:headEnd len="med" w="med" type="none"/>
              <a:tailEnd len="med" w="med" type="none"/>
            </a:ln>
          </p:spPr>
        </p:cxnSp>
        <p:sp>
          <p:nvSpPr>
            <p:cNvPr id="284" name="Google Shape;284;p33"/>
            <p:cNvSpPr/>
            <p:nvPr/>
          </p:nvSpPr>
          <p:spPr>
            <a:xfrm>
              <a:off x="3308133" y="1296347"/>
              <a:ext cx="2102842" cy="1110906"/>
            </a:xfrm>
            <a:prstGeom prst="roundRect">
              <a:avLst>
                <a:gd fmla="val 16667" name="adj"/>
              </a:avLst>
            </a:prstGeom>
            <a:solidFill>
              <a:srgbClr val="FACFFF"/>
            </a:solidFill>
            <a:ln cap="flat" cmpd="sng" w="9525">
              <a:solidFill>
                <a:srgbClr val="00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600">
                  <a:solidFill>
                    <a:schemeClr val="dk1"/>
                  </a:solidFill>
                  <a:latin typeface="Times New Roman"/>
                  <a:ea typeface="Times New Roman"/>
                  <a:cs typeface="Times New Roman"/>
                  <a:sym typeface="Times New Roman"/>
                </a:rPr>
                <a:t>Horizontal Line Detector </a:t>
              </a:r>
              <a:r>
                <a:rPr b="1" lang="en-US" sz="2000">
                  <a:solidFill>
                    <a:schemeClr val="dk1"/>
                  </a:solidFill>
                  <a:latin typeface="Times New Roman"/>
                  <a:ea typeface="Times New Roman"/>
                  <a:cs typeface="Times New Roman"/>
                  <a:sym typeface="Times New Roman"/>
                </a:rPr>
                <a:t>W</a:t>
              </a:r>
              <a:r>
                <a:rPr b="1" baseline="-25000" lang="en-US" sz="2000">
                  <a:solidFill>
                    <a:schemeClr val="dk1"/>
                  </a:solidFill>
                  <a:latin typeface="Times New Roman"/>
                  <a:ea typeface="Times New Roman"/>
                  <a:cs typeface="Times New Roman"/>
                  <a:sym typeface="Times New Roman"/>
                </a:rPr>
                <a:t>1</a:t>
              </a:r>
              <a:endParaRPr b="1" sz="2000">
                <a:solidFill>
                  <a:schemeClr val="dk1"/>
                </a:solidFill>
                <a:latin typeface="Times New Roman"/>
                <a:ea typeface="Times New Roman"/>
                <a:cs typeface="Times New Roman"/>
                <a:sym typeface="Times New Roman"/>
              </a:endParaRPr>
            </a:p>
            <a:p>
              <a:pPr indent="0" lvl="0" marL="0" marR="0" rtl="0" algn="ctr">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marR="0" rtl="0" algn="ctr">
                <a:spcBef>
                  <a:spcPts val="1000"/>
                </a:spcBef>
                <a:spcAft>
                  <a:spcPts val="0"/>
                </a:spcAft>
                <a:buNone/>
              </a:pPr>
              <a:r>
                <a:t/>
              </a:r>
              <a:endParaRPr b="1" sz="1800">
                <a:solidFill>
                  <a:schemeClr val="dk1"/>
                </a:solidFill>
                <a:latin typeface="Times New Roman"/>
                <a:ea typeface="Times New Roman"/>
                <a:cs typeface="Times New Roman"/>
                <a:sym typeface="Times New Roman"/>
              </a:endParaRPr>
            </a:p>
          </p:txBody>
        </p:sp>
        <p:cxnSp>
          <p:nvCxnSpPr>
            <p:cNvPr id="285" name="Google Shape;285;p33"/>
            <p:cNvCxnSpPr/>
            <p:nvPr/>
          </p:nvCxnSpPr>
          <p:spPr>
            <a:xfrm>
              <a:off x="5410199" y="1811122"/>
              <a:ext cx="609601" cy="0"/>
            </a:xfrm>
            <a:prstGeom prst="straightConnector1">
              <a:avLst/>
            </a:prstGeom>
            <a:noFill/>
            <a:ln cap="flat" cmpd="sng" w="9525">
              <a:solidFill>
                <a:srgbClr val="000000"/>
              </a:solidFill>
              <a:prstDash val="solid"/>
              <a:round/>
              <a:headEnd len="med" w="med" type="none"/>
              <a:tailEnd len="med" w="med" type="none"/>
            </a:ln>
          </p:spPr>
        </p:cxnSp>
      </p:grpSp>
      <p:graphicFrame>
        <p:nvGraphicFramePr>
          <p:cNvPr id="286" name="Google Shape;286;p33"/>
          <p:cNvGraphicFramePr/>
          <p:nvPr/>
        </p:nvGraphicFramePr>
        <p:xfrm>
          <a:off x="609599" y="457200"/>
          <a:ext cx="2999996" cy="3001575"/>
        </p:xfrm>
        <a:graphic>
          <a:graphicData uri="http://schemas.openxmlformats.org/drawingml/2006/table">
            <a:tbl>
              <a:tblPr>
                <a:noFill/>
                <a:tableStyleId>{BBF7C6A8-D04B-43C7-BB7C-4FFE6163C3D0}</a:tableStyleId>
              </a:tblPr>
              <a:tblGrid>
                <a:gridCol w="622400"/>
                <a:gridCol w="596800"/>
                <a:gridCol w="684200"/>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396350">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r>
            </a:tbl>
          </a:graphicData>
        </a:graphic>
      </p:graphicFrame>
      <p:sp>
        <p:nvSpPr>
          <p:cNvPr id="287" name="Google Shape;287;p33"/>
          <p:cNvSpPr/>
          <p:nvPr/>
        </p:nvSpPr>
        <p:spPr>
          <a:xfrm>
            <a:off x="76200" y="457200"/>
            <a:ext cx="684212" cy="4003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F = </a:t>
            </a:r>
            <a:endParaRPr sz="2000">
              <a:solidFill>
                <a:schemeClr val="dk1"/>
              </a:solidFill>
              <a:latin typeface="Times New Roman"/>
              <a:ea typeface="Times New Roman"/>
              <a:cs typeface="Times New Roman"/>
              <a:sym typeface="Times New Roman"/>
            </a:endParaRPr>
          </a:p>
        </p:txBody>
      </p:sp>
      <p:graphicFrame>
        <p:nvGraphicFramePr>
          <p:cNvPr id="288" name="Google Shape;288;p33"/>
          <p:cNvGraphicFramePr/>
          <p:nvPr/>
        </p:nvGraphicFramePr>
        <p:xfrm>
          <a:off x="611189" y="1981200"/>
          <a:ext cx="3000004" cy="3001575"/>
        </p:xfrm>
        <a:graphic>
          <a:graphicData uri="http://schemas.openxmlformats.org/drawingml/2006/table">
            <a:tbl>
              <a:tblPr>
                <a:noFill/>
                <a:tableStyleId>{BBF7C6A8-D04B-43C7-BB7C-4FFE6163C3D0}</a:tableStyleId>
              </a:tblPr>
              <a:tblGrid>
                <a:gridCol w="622400"/>
                <a:gridCol w="596800"/>
                <a:gridCol w="684200"/>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396350">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r>
            </a:tbl>
          </a:graphicData>
        </a:graphic>
      </p:graphicFrame>
      <p:sp>
        <p:nvSpPr>
          <p:cNvPr id="289" name="Google Shape;289;p33"/>
          <p:cNvSpPr/>
          <p:nvPr/>
        </p:nvSpPr>
        <p:spPr>
          <a:xfrm>
            <a:off x="77788" y="1981200"/>
            <a:ext cx="684214" cy="4003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F = </a:t>
            </a:r>
            <a:endParaRPr sz="2000">
              <a:solidFill>
                <a:schemeClr val="dk1"/>
              </a:solidFill>
              <a:latin typeface="Times New Roman"/>
              <a:ea typeface="Times New Roman"/>
              <a:cs typeface="Times New Roman"/>
              <a:sym typeface="Times New Roman"/>
            </a:endParaRPr>
          </a:p>
        </p:txBody>
      </p:sp>
      <p:graphicFrame>
        <p:nvGraphicFramePr>
          <p:cNvPr id="290" name="Google Shape;290;p33"/>
          <p:cNvGraphicFramePr/>
          <p:nvPr/>
        </p:nvGraphicFramePr>
        <p:xfrm>
          <a:off x="609599" y="3459163"/>
          <a:ext cx="2999996" cy="3001532"/>
        </p:xfrm>
        <a:graphic>
          <a:graphicData uri="http://schemas.openxmlformats.org/drawingml/2006/table">
            <a:tbl>
              <a:tblPr>
                <a:noFill/>
                <a:tableStyleId>{BBF7C6A8-D04B-43C7-BB7C-4FFE6163C3D0}</a:tableStyleId>
              </a:tblPr>
              <a:tblGrid>
                <a:gridCol w="622400"/>
                <a:gridCol w="596800"/>
                <a:gridCol w="684200"/>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396350">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r>
            </a:tbl>
          </a:graphicData>
        </a:graphic>
      </p:graphicFrame>
      <p:sp>
        <p:nvSpPr>
          <p:cNvPr id="291" name="Google Shape;291;p33"/>
          <p:cNvSpPr/>
          <p:nvPr/>
        </p:nvSpPr>
        <p:spPr>
          <a:xfrm>
            <a:off x="76200" y="3459163"/>
            <a:ext cx="684212" cy="40031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F = </a:t>
            </a:r>
            <a:endParaRPr sz="2000">
              <a:solidFill>
                <a:schemeClr val="dk1"/>
              </a:solidFill>
              <a:latin typeface="Times New Roman"/>
              <a:ea typeface="Times New Roman"/>
              <a:cs typeface="Times New Roman"/>
              <a:sym typeface="Times New Roman"/>
            </a:endParaRPr>
          </a:p>
        </p:txBody>
      </p:sp>
      <p:graphicFrame>
        <p:nvGraphicFramePr>
          <p:cNvPr id="292" name="Google Shape;292;p33"/>
          <p:cNvGraphicFramePr/>
          <p:nvPr/>
        </p:nvGraphicFramePr>
        <p:xfrm>
          <a:off x="609599" y="4983163"/>
          <a:ext cx="2999996" cy="3001532"/>
        </p:xfrm>
        <a:graphic>
          <a:graphicData uri="http://schemas.openxmlformats.org/drawingml/2006/table">
            <a:tbl>
              <a:tblPr>
                <a:noFill/>
                <a:tableStyleId>{BBF7C6A8-D04B-43C7-BB7C-4FFE6163C3D0}</a:tableStyleId>
              </a:tblPr>
              <a:tblGrid>
                <a:gridCol w="622400"/>
                <a:gridCol w="596800"/>
                <a:gridCol w="684200"/>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396350">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a:t>
                      </a:r>
                      <a:endParaRPr b="1" sz="2000"/>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rgbClr val="F7F9CB"/>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10</a:t>
                      </a:r>
                      <a:endParaRPr/>
                    </a:p>
                  </a:txBody>
                  <a:tcPr marT="45700" marB="45700" marR="91450" marL="91450"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7F9CB"/>
                    </a:solidFill>
                  </a:tcPr>
                </a:tc>
              </a:tr>
            </a:tbl>
          </a:graphicData>
        </a:graphic>
      </p:graphicFrame>
      <p:sp>
        <p:nvSpPr>
          <p:cNvPr id="293" name="Google Shape;293;p33"/>
          <p:cNvSpPr/>
          <p:nvPr/>
        </p:nvSpPr>
        <p:spPr>
          <a:xfrm>
            <a:off x="76200" y="4983163"/>
            <a:ext cx="684212" cy="40031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F = </a:t>
            </a:r>
            <a:endParaRPr sz="2000">
              <a:solidFill>
                <a:schemeClr val="dk1"/>
              </a:solidFill>
              <a:latin typeface="Times New Roman"/>
              <a:ea typeface="Times New Roman"/>
              <a:cs typeface="Times New Roman"/>
              <a:sym typeface="Times New Roman"/>
            </a:endParaRPr>
          </a:p>
        </p:txBody>
      </p:sp>
      <p:graphicFrame>
        <p:nvGraphicFramePr>
          <p:cNvPr id="294" name="Google Shape;294;p33"/>
          <p:cNvGraphicFramePr/>
          <p:nvPr/>
        </p:nvGraphicFramePr>
        <p:xfrm>
          <a:off x="5165677" y="411163"/>
          <a:ext cx="2999729" cy="3001532"/>
        </p:xfrm>
        <a:graphic>
          <a:graphicData uri="http://schemas.openxmlformats.org/drawingml/2006/table">
            <a:tbl>
              <a:tblPr>
                <a:noFill/>
                <a:tableStyleId>{BBF7C6A8-D04B-43C7-BB7C-4FFE6163C3D0}</a:tableStyleId>
              </a:tblPr>
              <a:tblGrid>
                <a:gridCol w="563825"/>
                <a:gridCol w="596750"/>
                <a:gridCol w="684150"/>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r>
              <a:tr h="396350">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540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540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540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r>
              <a:tr h="396350">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a:t>
                      </a:r>
                      <a:endParaRPr b="1" sz="2000"/>
                    </a:p>
                  </a:txBody>
                  <a:tcPr marT="45700" marB="45700" marR="91425" marL="91425"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10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5"/>
                    </a:solidFill>
                  </a:tcPr>
                </a:tc>
              </a:tr>
            </a:tbl>
          </a:graphicData>
        </a:graphic>
      </p:graphicFrame>
      <p:sp>
        <p:nvSpPr>
          <p:cNvPr id="295" name="Google Shape;295;p33"/>
          <p:cNvSpPr/>
          <p:nvPr/>
        </p:nvSpPr>
        <p:spPr>
          <a:xfrm>
            <a:off x="4632325" y="411163"/>
            <a:ext cx="684151" cy="40031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A = </a:t>
            </a:r>
            <a:endParaRPr sz="2000">
              <a:solidFill>
                <a:schemeClr val="dk1"/>
              </a:solidFill>
              <a:latin typeface="Times New Roman"/>
              <a:ea typeface="Times New Roman"/>
              <a:cs typeface="Times New Roman"/>
              <a:sym typeface="Times New Roman"/>
            </a:endParaRPr>
          </a:p>
        </p:txBody>
      </p:sp>
      <p:grpSp>
        <p:nvGrpSpPr>
          <p:cNvPr id="296" name="Google Shape;296;p33"/>
          <p:cNvGrpSpPr/>
          <p:nvPr/>
        </p:nvGrpSpPr>
        <p:grpSpPr>
          <a:xfrm>
            <a:off x="2667000" y="2183582"/>
            <a:ext cx="2209800" cy="712018"/>
            <a:chOff x="2743200" y="1438419"/>
            <a:chExt cx="3276600" cy="801682"/>
          </a:xfrm>
        </p:grpSpPr>
        <p:cxnSp>
          <p:nvCxnSpPr>
            <p:cNvPr id="297" name="Google Shape;297;p33"/>
            <p:cNvCxnSpPr/>
            <p:nvPr/>
          </p:nvCxnSpPr>
          <p:spPr>
            <a:xfrm>
              <a:off x="2743200" y="1811122"/>
              <a:ext cx="692150" cy="0"/>
            </a:xfrm>
            <a:prstGeom prst="straightConnector1">
              <a:avLst/>
            </a:prstGeom>
            <a:noFill/>
            <a:ln cap="flat" cmpd="sng" w="9525">
              <a:solidFill>
                <a:srgbClr val="000000"/>
              </a:solidFill>
              <a:prstDash val="solid"/>
              <a:round/>
              <a:headEnd len="med" w="med" type="none"/>
              <a:tailEnd len="med" w="med" type="none"/>
            </a:ln>
          </p:spPr>
        </p:cxnSp>
        <p:sp>
          <p:nvSpPr>
            <p:cNvPr id="298" name="Google Shape;298;p33"/>
            <p:cNvSpPr/>
            <p:nvPr/>
          </p:nvSpPr>
          <p:spPr>
            <a:xfrm>
              <a:off x="3308133" y="1438419"/>
              <a:ext cx="2102842" cy="801682"/>
            </a:xfrm>
            <a:prstGeom prst="roundRect">
              <a:avLst>
                <a:gd fmla="val 16667" name="adj"/>
              </a:avLst>
            </a:prstGeom>
            <a:solidFill>
              <a:srgbClr val="FACFFF"/>
            </a:solidFill>
            <a:ln cap="flat" cmpd="sng" w="9525">
              <a:solidFill>
                <a:srgbClr val="00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600">
                  <a:solidFill>
                    <a:schemeClr val="dk1"/>
                  </a:solidFill>
                  <a:latin typeface="Times New Roman"/>
                  <a:ea typeface="Times New Roman"/>
                  <a:cs typeface="Times New Roman"/>
                  <a:sym typeface="Times New Roman"/>
                </a:rPr>
                <a:t>Vertical Line Detector </a:t>
              </a:r>
              <a:r>
                <a:rPr b="1" lang="en-US" sz="2000">
                  <a:solidFill>
                    <a:schemeClr val="dk1"/>
                  </a:solidFill>
                  <a:latin typeface="Times New Roman"/>
                  <a:ea typeface="Times New Roman"/>
                  <a:cs typeface="Times New Roman"/>
                  <a:sym typeface="Times New Roman"/>
                </a:rPr>
                <a:t>W</a:t>
              </a:r>
              <a:r>
                <a:rPr b="1" baseline="-25000" lang="en-US" sz="2000">
                  <a:solidFill>
                    <a:schemeClr val="dk1"/>
                  </a:solidFill>
                  <a:latin typeface="Times New Roman"/>
                  <a:ea typeface="Times New Roman"/>
                  <a:cs typeface="Times New Roman"/>
                  <a:sym typeface="Times New Roman"/>
                </a:rPr>
                <a:t>2</a:t>
              </a:r>
              <a:endParaRPr b="1" sz="2000">
                <a:solidFill>
                  <a:schemeClr val="dk1"/>
                </a:solidFill>
                <a:latin typeface="Times New Roman"/>
                <a:ea typeface="Times New Roman"/>
                <a:cs typeface="Times New Roman"/>
                <a:sym typeface="Times New Roman"/>
              </a:endParaRPr>
            </a:p>
            <a:p>
              <a:pPr indent="0" lvl="0" marL="0" marR="0" rtl="0" algn="ctr">
                <a:spcBef>
                  <a:spcPts val="100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marR="0" rtl="0" algn="ctr">
                <a:spcBef>
                  <a:spcPts val="1000"/>
                </a:spcBef>
                <a:spcAft>
                  <a:spcPts val="0"/>
                </a:spcAft>
                <a:buNone/>
              </a:pPr>
              <a:r>
                <a:t/>
              </a:r>
              <a:endParaRPr b="1" sz="1800">
                <a:solidFill>
                  <a:schemeClr val="dk1"/>
                </a:solidFill>
                <a:latin typeface="Times New Roman"/>
                <a:ea typeface="Times New Roman"/>
                <a:cs typeface="Times New Roman"/>
                <a:sym typeface="Times New Roman"/>
              </a:endParaRPr>
            </a:p>
          </p:txBody>
        </p:sp>
        <p:cxnSp>
          <p:nvCxnSpPr>
            <p:cNvPr id="299" name="Google Shape;299;p33"/>
            <p:cNvCxnSpPr/>
            <p:nvPr/>
          </p:nvCxnSpPr>
          <p:spPr>
            <a:xfrm>
              <a:off x="5410199" y="1811122"/>
              <a:ext cx="609601" cy="0"/>
            </a:xfrm>
            <a:prstGeom prst="straightConnector1">
              <a:avLst/>
            </a:prstGeom>
            <a:noFill/>
            <a:ln cap="flat" cmpd="sng" w="9525">
              <a:solidFill>
                <a:srgbClr val="000000"/>
              </a:solidFill>
              <a:prstDash val="solid"/>
              <a:round/>
              <a:headEnd len="med" w="med" type="none"/>
              <a:tailEnd len="med" w="med" type="none"/>
            </a:ln>
          </p:spPr>
        </p:cxnSp>
      </p:grpSp>
      <p:graphicFrame>
        <p:nvGraphicFramePr>
          <p:cNvPr id="300" name="Google Shape;300;p33"/>
          <p:cNvGraphicFramePr/>
          <p:nvPr/>
        </p:nvGraphicFramePr>
        <p:xfrm>
          <a:off x="5165677" y="1935163"/>
          <a:ext cx="2999729" cy="3001532"/>
        </p:xfrm>
        <a:graphic>
          <a:graphicData uri="http://schemas.openxmlformats.org/drawingml/2006/table">
            <a:tbl>
              <a:tblPr>
                <a:noFill/>
                <a:tableStyleId>{BBF7C6A8-D04B-43C7-BB7C-4FFE6163C3D0}</a:tableStyleId>
              </a:tblPr>
              <a:tblGrid>
                <a:gridCol w="563825"/>
                <a:gridCol w="596750"/>
                <a:gridCol w="684150"/>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5"/>
                    </a:solidFill>
                  </a:tcPr>
                </a:tc>
              </a:tr>
            </a:tbl>
          </a:graphicData>
        </a:graphic>
      </p:graphicFrame>
      <p:sp>
        <p:nvSpPr>
          <p:cNvPr id="301" name="Google Shape;301;p33"/>
          <p:cNvSpPr/>
          <p:nvPr/>
        </p:nvSpPr>
        <p:spPr>
          <a:xfrm>
            <a:off x="4632325" y="1935163"/>
            <a:ext cx="684151" cy="40031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A = </a:t>
            </a:r>
            <a:endParaRPr sz="2000">
              <a:solidFill>
                <a:schemeClr val="dk1"/>
              </a:solidFill>
              <a:latin typeface="Times New Roman"/>
              <a:ea typeface="Times New Roman"/>
              <a:cs typeface="Times New Roman"/>
              <a:sym typeface="Times New Roman"/>
            </a:endParaRPr>
          </a:p>
        </p:txBody>
      </p:sp>
      <p:grpSp>
        <p:nvGrpSpPr>
          <p:cNvPr id="302" name="Google Shape;302;p33"/>
          <p:cNvGrpSpPr/>
          <p:nvPr/>
        </p:nvGrpSpPr>
        <p:grpSpPr>
          <a:xfrm>
            <a:off x="2667000" y="3752996"/>
            <a:ext cx="2209800" cy="712018"/>
            <a:chOff x="2743200" y="1438419"/>
            <a:chExt cx="3276600" cy="801682"/>
          </a:xfrm>
        </p:grpSpPr>
        <p:cxnSp>
          <p:nvCxnSpPr>
            <p:cNvPr id="303" name="Google Shape;303;p33"/>
            <p:cNvCxnSpPr/>
            <p:nvPr/>
          </p:nvCxnSpPr>
          <p:spPr>
            <a:xfrm>
              <a:off x="2743200" y="1811122"/>
              <a:ext cx="692150" cy="0"/>
            </a:xfrm>
            <a:prstGeom prst="straightConnector1">
              <a:avLst/>
            </a:prstGeom>
            <a:noFill/>
            <a:ln cap="flat" cmpd="sng" w="9525">
              <a:solidFill>
                <a:srgbClr val="000000"/>
              </a:solidFill>
              <a:prstDash val="solid"/>
              <a:round/>
              <a:headEnd len="med" w="med" type="none"/>
              <a:tailEnd len="med" w="med" type="none"/>
            </a:ln>
          </p:spPr>
        </p:cxnSp>
        <p:sp>
          <p:nvSpPr>
            <p:cNvPr id="304" name="Google Shape;304;p33"/>
            <p:cNvSpPr/>
            <p:nvPr/>
          </p:nvSpPr>
          <p:spPr>
            <a:xfrm>
              <a:off x="3308133" y="1438419"/>
              <a:ext cx="2102842" cy="801682"/>
            </a:xfrm>
            <a:prstGeom prst="roundRect">
              <a:avLst>
                <a:gd fmla="val 16667" name="adj"/>
              </a:avLst>
            </a:prstGeom>
            <a:solidFill>
              <a:srgbClr val="FACFFF"/>
            </a:solidFill>
            <a:ln cap="flat" cmpd="sng" w="9525">
              <a:solidFill>
                <a:srgbClr val="00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600">
                  <a:solidFill>
                    <a:schemeClr val="dk1"/>
                  </a:solidFill>
                  <a:latin typeface="Times New Roman"/>
                  <a:ea typeface="Times New Roman"/>
                  <a:cs typeface="Times New Roman"/>
                  <a:sym typeface="Times New Roman"/>
                </a:rPr>
                <a:t>45</a:t>
              </a:r>
              <a:r>
                <a:rPr b="1" baseline="30000" lang="en-US" sz="1600">
                  <a:solidFill>
                    <a:schemeClr val="dk1"/>
                  </a:solidFill>
                  <a:latin typeface="Times New Roman"/>
                  <a:ea typeface="Times New Roman"/>
                  <a:cs typeface="Times New Roman"/>
                  <a:sym typeface="Times New Roman"/>
                </a:rPr>
                <a:t>0 </a:t>
              </a:r>
              <a:r>
                <a:rPr b="1" lang="en-US" sz="1600">
                  <a:solidFill>
                    <a:schemeClr val="dk1"/>
                  </a:solidFill>
                  <a:latin typeface="Times New Roman"/>
                  <a:ea typeface="Times New Roman"/>
                  <a:cs typeface="Times New Roman"/>
                  <a:sym typeface="Times New Roman"/>
                </a:rPr>
                <a:t> Line Detector </a:t>
              </a:r>
              <a:r>
                <a:rPr b="1" lang="en-US" sz="2000">
                  <a:solidFill>
                    <a:schemeClr val="dk1"/>
                  </a:solidFill>
                  <a:latin typeface="Times New Roman"/>
                  <a:ea typeface="Times New Roman"/>
                  <a:cs typeface="Times New Roman"/>
                  <a:sym typeface="Times New Roman"/>
                </a:rPr>
                <a:t>W</a:t>
              </a:r>
              <a:r>
                <a:rPr b="1" baseline="-25000" lang="en-US" sz="2000">
                  <a:solidFill>
                    <a:schemeClr val="dk1"/>
                  </a:solidFill>
                  <a:latin typeface="Times New Roman"/>
                  <a:ea typeface="Times New Roman"/>
                  <a:cs typeface="Times New Roman"/>
                  <a:sym typeface="Times New Roman"/>
                </a:rPr>
                <a:t>3</a:t>
              </a:r>
              <a:endParaRPr b="1" sz="2000">
                <a:solidFill>
                  <a:schemeClr val="dk1"/>
                </a:solidFill>
                <a:latin typeface="Times New Roman"/>
                <a:ea typeface="Times New Roman"/>
                <a:cs typeface="Times New Roman"/>
                <a:sym typeface="Times New Roman"/>
              </a:endParaRPr>
            </a:p>
            <a:p>
              <a:pPr indent="0" lvl="0" marL="0" marR="0" rtl="0" algn="ctr">
                <a:spcBef>
                  <a:spcPts val="100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marR="0" rtl="0" algn="ctr">
                <a:spcBef>
                  <a:spcPts val="1000"/>
                </a:spcBef>
                <a:spcAft>
                  <a:spcPts val="0"/>
                </a:spcAft>
                <a:buNone/>
              </a:pPr>
              <a:r>
                <a:t/>
              </a:r>
              <a:endParaRPr b="1" sz="1800">
                <a:solidFill>
                  <a:schemeClr val="dk1"/>
                </a:solidFill>
                <a:latin typeface="Times New Roman"/>
                <a:ea typeface="Times New Roman"/>
                <a:cs typeface="Times New Roman"/>
                <a:sym typeface="Times New Roman"/>
              </a:endParaRPr>
            </a:p>
          </p:txBody>
        </p:sp>
        <p:cxnSp>
          <p:nvCxnSpPr>
            <p:cNvPr id="305" name="Google Shape;305;p33"/>
            <p:cNvCxnSpPr/>
            <p:nvPr/>
          </p:nvCxnSpPr>
          <p:spPr>
            <a:xfrm>
              <a:off x="5410199" y="1811122"/>
              <a:ext cx="609601" cy="0"/>
            </a:xfrm>
            <a:prstGeom prst="straightConnector1">
              <a:avLst/>
            </a:prstGeom>
            <a:noFill/>
            <a:ln cap="flat" cmpd="sng" w="9525">
              <a:solidFill>
                <a:srgbClr val="000000"/>
              </a:solidFill>
              <a:prstDash val="solid"/>
              <a:round/>
              <a:headEnd len="med" w="med" type="none"/>
              <a:tailEnd len="med" w="med" type="none"/>
            </a:ln>
          </p:spPr>
        </p:cxnSp>
      </p:grpSp>
      <p:graphicFrame>
        <p:nvGraphicFramePr>
          <p:cNvPr id="306" name="Google Shape;306;p33"/>
          <p:cNvGraphicFramePr/>
          <p:nvPr/>
        </p:nvGraphicFramePr>
        <p:xfrm>
          <a:off x="5165677" y="3505200"/>
          <a:ext cx="2999729" cy="3001575"/>
        </p:xfrm>
        <a:graphic>
          <a:graphicData uri="http://schemas.openxmlformats.org/drawingml/2006/table">
            <a:tbl>
              <a:tblPr>
                <a:noFill/>
                <a:tableStyleId>{BBF7C6A8-D04B-43C7-BB7C-4FFE6163C3D0}</a:tableStyleId>
              </a:tblPr>
              <a:tblGrid>
                <a:gridCol w="563825"/>
                <a:gridCol w="596750"/>
                <a:gridCol w="684150"/>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5"/>
                    </a:solidFill>
                  </a:tcPr>
                </a:tc>
              </a:tr>
            </a:tbl>
          </a:graphicData>
        </a:graphic>
      </p:graphicFrame>
      <p:sp>
        <p:nvSpPr>
          <p:cNvPr id="307" name="Google Shape;307;p33"/>
          <p:cNvSpPr/>
          <p:nvPr/>
        </p:nvSpPr>
        <p:spPr>
          <a:xfrm>
            <a:off x="4632325" y="3505200"/>
            <a:ext cx="684151" cy="4003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A = </a:t>
            </a:r>
            <a:endParaRPr sz="2000">
              <a:solidFill>
                <a:schemeClr val="dk1"/>
              </a:solidFill>
              <a:latin typeface="Times New Roman"/>
              <a:ea typeface="Times New Roman"/>
              <a:cs typeface="Times New Roman"/>
              <a:sym typeface="Times New Roman"/>
            </a:endParaRPr>
          </a:p>
        </p:txBody>
      </p:sp>
      <p:grpSp>
        <p:nvGrpSpPr>
          <p:cNvPr id="308" name="Google Shape;308;p33"/>
          <p:cNvGrpSpPr/>
          <p:nvPr/>
        </p:nvGrpSpPr>
        <p:grpSpPr>
          <a:xfrm>
            <a:off x="2667000" y="5231582"/>
            <a:ext cx="2209800" cy="712018"/>
            <a:chOff x="2743200" y="1438419"/>
            <a:chExt cx="3276600" cy="801682"/>
          </a:xfrm>
        </p:grpSpPr>
        <p:cxnSp>
          <p:nvCxnSpPr>
            <p:cNvPr id="309" name="Google Shape;309;p33"/>
            <p:cNvCxnSpPr/>
            <p:nvPr/>
          </p:nvCxnSpPr>
          <p:spPr>
            <a:xfrm>
              <a:off x="2743200" y="1811122"/>
              <a:ext cx="692150" cy="0"/>
            </a:xfrm>
            <a:prstGeom prst="straightConnector1">
              <a:avLst/>
            </a:prstGeom>
            <a:noFill/>
            <a:ln cap="flat" cmpd="sng" w="9525">
              <a:solidFill>
                <a:srgbClr val="000000"/>
              </a:solidFill>
              <a:prstDash val="solid"/>
              <a:round/>
              <a:headEnd len="med" w="med" type="none"/>
              <a:tailEnd len="med" w="med" type="none"/>
            </a:ln>
          </p:spPr>
        </p:cxnSp>
        <p:sp>
          <p:nvSpPr>
            <p:cNvPr id="310" name="Google Shape;310;p33"/>
            <p:cNvSpPr/>
            <p:nvPr/>
          </p:nvSpPr>
          <p:spPr>
            <a:xfrm>
              <a:off x="3308133" y="1438419"/>
              <a:ext cx="2102842" cy="801682"/>
            </a:xfrm>
            <a:prstGeom prst="roundRect">
              <a:avLst>
                <a:gd fmla="val 16667" name="adj"/>
              </a:avLst>
            </a:prstGeom>
            <a:solidFill>
              <a:srgbClr val="FACFFF"/>
            </a:solidFill>
            <a:ln cap="flat" cmpd="sng" w="9525">
              <a:solidFill>
                <a:srgbClr val="00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600">
                  <a:solidFill>
                    <a:schemeClr val="dk1"/>
                  </a:solidFill>
                  <a:latin typeface="Times New Roman"/>
                  <a:ea typeface="Times New Roman"/>
                  <a:cs typeface="Times New Roman"/>
                  <a:sym typeface="Times New Roman"/>
                </a:rPr>
                <a:t>-45</a:t>
              </a:r>
              <a:r>
                <a:rPr b="1" baseline="30000" lang="en-US" sz="1600">
                  <a:solidFill>
                    <a:schemeClr val="dk1"/>
                  </a:solidFill>
                  <a:latin typeface="Times New Roman"/>
                  <a:ea typeface="Times New Roman"/>
                  <a:cs typeface="Times New Roman"/>
                  <a:sym typeface="Times New Roman"/>
                </a:rPr>
                <a:t>0</a:t>
              </a:r>
              <a:r>
                <a:rPr b="1" lang="en-US" sz="1600">
                  <a:solidFill>
                    <a:schemeClr val="dk1"/>
                  </a:solidFill>
                  <a:latin typeface="Times New Roman"/>
                  <a:ea typeface="Times New Roman"/>
                  <a:cs typeface="Times New Roman"/>
                  <a:sym typeface="Times New Roman"/>
                </a:rPr>
                <a:t> Line Detector </a:t>
              </a:r>
              <a:r>
                <a:rPr b="1" lang="en-US" sz="2000">
                  <a:solidFill>
                    <a:schemeClr val="dk1"/>
                  </a:solidFill>
                  <a:latin typeface="Times New Roman"/>
                  <a:ea typeface="Times New Roman"/>
                  <a:cs typeface="Times New Roman"/>
                  <a:sym typeface="Times New Roman"/>
                </a:rPr>
                <a:t>W</a:t>
              </a:r>
              <a:r>
                <a:rPr b="1" baseline="-25000" lang="en-US" sz="2000">
                  <a:solidFill>
                    <a:schemeClr val="dk1"/>
                  </a:solidFill>
                  <a:latin typeface="Times New Roman"/>
                  <a:ea typeface="Times New Roman"/>
                  <a:cs typeface="Times New Roman"/>
                  <a:sym typeface="Times New Roman"/>
                </a:rPr>
                <a:t>4</a:t>
              </a:r>
              <a:endParaRPr b="1" sz="2000">
                <a:solidFill>
                  <a:schemeClr val="dk1"/>
                </a:solidFill>
                <a:latin typeface="Times New Roman"/>
                <a:ea typeface="Times New Roman"/>
                <a:cs typeface="Times New Roman"/>
                <a:sym typeface="Times New Roman"/>
              </a:endParaRPr>
            </a:p>
            <a:p>
              <a:pPr indent="0" lvl="0" marL="0" marR="0" rtl="0" algn="ctr">
                <a:spcBef>
                  <a:spcPts val="100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marR="0" rtl="0" algn="ctr">
                <a:spcBef>
                  <a:spcPts val="1000"/>
                </a:spcBef>
                <a:spcAft>
                  <a:spcPts val="0"/>
                </a:spcAft>
                <a:buNone/>
              </a:pPr>
              <a:r>
                <a:t/>
              </a:r>
              <a:endParaRPr b="1" sz="1800">
                <a:solidFill>
                  <a:schemeClr val="dk1"/>
                </a:solidFill>
                <a:latin typeface="Times New Roman"/>
                <a:ea typeface="Times New Roman"/>
                <a:cs typeface="Times New Roman"/>
                <a:sym typeface="Times New Roman"/>
              </a:endParaRPr>
            </a:p>
          </p:txBody>
        </p:sp>
        <p:cxnSp>
          <p:nvCxnSpPr>
            <p:cNvPr id="311" name="Google Shape;311;p33"/>
            <p:cNvCxnSpPr/>
            <p:nvPr/>
          </p:nvCxnSpPr>
          <p:spPr>
            <a:xfrm>
              <a:off x="5410199" y="1811122"/>
              <a:ext cx="609601" cy="0"/>
            </a:xfrm>
            <a:prstGeom prst="straightConnector1">
              <a:avLst/>
            </a:prstGeom>
            <a:noFill/>
            <a:ln cap="flat" cmpd="sng" w="9525">
              <a:solidFill>
                <a:srgbClr val="000000"/>
              </a:solidFill>
              <a:prstDash val="solid"/>
              <a:round/>
              <a:headEnd len="med" w="med" type="none"/>
              <a:tailEnd len="med" w="med" type="none"/>
            </a:ln>
          </p:spPr>
        </p:cxnSp>
      </p:grpSp>
      <p:graphicFrame>
        <p:nvGraphicFramePr>
          <p:cNvPr id="312" name="Google Shape;312;p33"/>
          <p:cNvGraphicFramePr/>
          <p:nvPr/>
        </p:nvGraphicFramePr>
        <p:xfrm>
          <a:off x="5165677" y="4983163"/>
          <a:ext cx="2999729" cy="3001532"/>
        </p:xfrm>
        <a:graphic>
          <a:graphicData uri="http://schemas.openxmlformats.org/drawingml/2006/table">
            <a:tbl>
              <a:tblPr>
                <a:noFill/>
                <a:tableStyleId>{BBF7C6A8-D04B-43C7-BB7C-4FFE6163C3D0}</a:tableStyleId>
              </a:tblPr>
              <a:tblGrid>
                <a:gridCol w="563825"/>
                <a:gridCol w="596750"/>
                <a:gridCol w="684150"/>
              </a:tblGrid>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r>
              <a:tr h="396350">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0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2000"/>
                        <a:buFont typeface="Book Antiqua"/>
                        <a:buNone/>
                      </a:pPr>
                      <a:r>
                        <a:rPr b="1" lang="en-US" sz="2000">
                          <a:solidFill>
                            <a:srgbClr val="000000"/>
                          </a:solidFill>
                          <a:latin typeface="Book Antiqua"/>
                          <a:ea typeface="Book Antiqua"/>
                          <a:cs typeface="Book Antiqua"/>
                          <a:sym typeface="Book Antiqua"/>
                        </a:rPr>
                        <a:t>0</a:t>
                      </a:r>
                      <a:endParaRPr b="1" sz="2000"/>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8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80"/>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chemeClr val="dk1"/>
                        </a:buClr>
                        <a:buSzPts val="2000"/>
                        <a:buFont typeface="Calibri"/>
                        <a:buNone/>
                      </a:pPr>
                      <a:r>
                        <a:rPr b="1" lang="en-US" sz="2000"/>
                        <a:t>0</a:t>
                      </a:r>
                      <a:endParaRPr/>
                    </a:p>
                  </a:txBody>
                  <a:tcPr marT="45700" marB="45700" marR="91425" marL="91425" anchor="ctr" anchorCtr="1">
                    <a:lnL cap="flat" cmpd="sng" w="12700">
                      <a:solidFill>
                        <a:srgbClr val="00008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8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5"/>
                    </a:solidFill>
                  </a:tcPr>
                </a:tc>
              </a:tr>
            </a:tbl>
          </a:graphicData>
        </a:graphic>
      </p:graphicFrame>
      <p:sp>
        <p:nvSpPr>
          <p:cNvPr id="313" name="Google Shape;313;p33"/>
          <p:cNvSpPr/>
          <p:nvPr/>
        </p:nvSpPr>
        <p:spPr>
          <a:xfrm>
            <a:off x="4632325" y="4983163"/>
            <a:ext cx="684151" cy="40031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000000"/>
                </a:solidFill>
                <a:latin typeface="Book Antiqua"/>
                <a:ea typeface="Book Antiqua"/>
                <a:cs typeface="Book Antiqua"/>
                <a:sym typeface="Book Antiqua"/>
              </a:rPr>
              <a:t>A = </a:t>
            </a:r>
            <a:endParaRPr sz="2000">
              <a:solidFill>
                <a:schemeClr val="dk1"/>
              </a:solidFill>
              <a:latin typeface="Times New Roman"/>
              <a:ea typeface="Times New Roman"/>
              <a:cs typeface="Times New Roman"/>
              <a:sym typeface="Times New Roman"/>
            </a:endParaRPr>
          </a:p>
        </p:txBody>
      </p:sp>
      <p:sp>
        <p:nvSpPr>
          <p:cNvPr id="314" name="Google Shape;314;p33"/>
          <p:cNvSpPr/>
          <p:nvPr/>
        </p:nvSpPr>
        <p:spPr>
          <a:xfrm rot="-1267696">
            <a:off x="7254875" y="409575"/>
            <a:ext cx="1981200" cy="7080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800000"/>
                </a:solidFill>
                <a:latin typeface="Cambria"/>
                <a:ea typeface="Cambria"/>
                <a:cs typeface="Cambria"/>
                <a:sym typeface="Cambria"/>
              </a:rPr>
              <a:t>Horizontal              </a:t>
            </a:r>
            <a:endParaRPr/>
          </a:p>
          <a:p>
            <a:pPr indent="0" lvl="0" marL="0" marR="0" rtl="0" algn="l">
              <a:spcBef>
                <a:spcPts val="0"/>
              </a:spcBef>
              <a:spcAft>
                <a:spcPts val="0"/>
              </a:spcAft>
              <a:buNone/>
            </a:pPr>
            <a:r>
              <a:rPr b="1" lang="en-US" sz="2000">
                <a:solidFill>
                  <a:srgbClr val="800000"/>
                </a:solidFill>
                <a:latin typeface="Cambria"/>
                <a:ea typeface="Cambria"/>
                <a:cs typeface="Cambria"/>
                <a:sym typeface="Cambria"/>
              </a:rPr>
              <a:t>Line Detected                                  </a:t>
            </a:r>
            <a:endParaRPr/>
          </a:p>
        </p:txBody>
      </p:sp>
      <p:sp>
        <p:nvSpPr>
          <p:cNvPr id="315" name="Google Shape;315;p33"/>
          <p:cNvSpPr/>
          <p:nvPr/>
        </p:nvSpPr>
        <p:spPr>
          <a:xfrm rot="-1267696">
            <a:off x="7223125" y="1854200"/>
            <a:ext cx="1981200" cy="7080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800000"/>
                </a:solidFill>
                <a:latin typeface="Cambria"/>
                <a:ea typeface="Cambria"/>
                <a:cs typeface="Cambria"/>
                <a:sym typeface="Cambria"/>
              </a:rPr>
              <a:t>NO           </a:t>
            </a:r>
            <a:endParaRPr/>
          </a:p>
          <a:p>
            <a:pPr indent="0" lvl="0" marL="0" marR="0" rtl="0" algn="l">
              <a:spcBef>
                <a:spcPts val="0"/>
              </a:spcBef>
              <a:spcAft>
                <a:spcPts val="0"/>
              </a:spcAft>
              <a:buNone/>
            </a:pPr>
            <a:r>
              <a:rPr b="1" lang="en-US" sz="2000">
                <a:solidFill>
                  <a:srgbClr val="800000"/>
                </a:solidFill>
                <a:latin typeface="Cambria"/>
                <a:ea typeface="Cambria"/>
                <a:cs typeface="Cambria"/>
                <a:sym typeface="Cambria"/>
              </a:rPr>
              <a:t>Line Detected                                  </a:t>
            </a:r>
            <a:endParaRPr/>
          </a:p>
        </p:txBody>
      </p:sp>
      <p:sp>
        <p:nvSpPr>
          <p:cNvPr id="316" name="Google Shape;316;p33"/>
          <p:cNvSpPr/>
          <p:nvPr/>
        </p:nvSpPr>
        <p:spPr>
          <a:xfrm rot="-1267696">
            <a:off x="7223125" y="3378200"/>
            <a:ext cx="1981200" cy="7080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800000"/>
                </a:solidFill>
                <a:latin typeface="Cambria"/>
                <a:ea typeface="Cambria"/>
                <a:cs typeface="Cambria"/>
                <a:sym typeface="Cambria"/>
              </a:rPr>
              <a:t>NO           </a:t>
            </a:r>
            <a:endParaRPr/>
          </a:p>
          <a:p>
            <a:pPr indent="0" lvl="0" marL="0" marR="0" rtl="0" algn="l">
              <a:spcBef>
                <a:spcPts val="0"/>
              </a:spcBef>
              <a:spcAft>
                <a:spcPts val="0"/>
              </a:spcAft>
              <a:buNone/>
            </a:pPr>
            <a:r>
              <a:rPr b="1" lang="en-US" sz="2000">
                <a:solidFill>
                  <a:srgbClr val="800000"/>
                </a:solidFill>
                <a:latin typeface="Cambria"/>
                <a:ea typeface="Cambria"/>
                <a:cs typeface="Cambria"/>
                <a:sym typeface="Cambria"/>
              </a:rPr>
              <a:t>Line Detected                                  </a:t>
            </a:r>
            <a:endParaRPr/>
          </a:p>
        </p:txBody>
      </p:sp>
      <p:sp>
        <p:nvSpPr>
          <p:cNvPr id="317" name="Google Shape;317;p33"/>
          <p:cNvSpPr/>
          <p:nvPr/>
        </p:nvSpPr>
        <p:spPr>
          <a:xfrm rot="-1267696">
            <a:off x="7223125" y="5054600"/>
            <a:ext cx="1981200" cy="7080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800000"/>
                </a:solidFill>
                <a:latin typeface="Cambria"/>
                <a:ea typeface="Cambria"/>
                <a:cs typeface="Cambria"/>
                <a:sym typeface="Cambria"/>
              </a:rPr>
              <a:t>NO           </a:t>
            </a:r>
            <a:endParaRPr/>
          </a:p>
          <a:p>
            <a:pPr indent="0" lvl="0" marL="0" marR="0" rtl="0" algn="l">
              <a:spcBef>
                <a:spcPts val="0"/>
              </a:spcBef>
              <a:spcAft>
                <a:spcPts val="0"/>
              </a:spcAft>
              <a:buNone/>
            </a:pPr>
            <a:r>
              <a:rPr b="1" lang="en-US" sz="2000">
                <a:solidFill>
                  <a:srgbClr val="800000"/>
                </a:solidFill>
                <a:latin typeface="Cambria"/>
                <a:ea typeface="Cambria"/>
                <a:cs typeface="Cambria"/>
                <a:sym typeface="Cambria"/>
              </a:rPr>
              <a:t>Line Detected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500"/>
                                        <p:tgtEl>
                                          <p:spTgt spid="2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500"/>
                                        <p:tgtEl>
                                          <p:spTgt spid="2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gtEl>
                                        <p:attrNameLst>
                                          <p:attrName>style.visibility</p:attrName>
                                        </p:attrNameLst>
                                      </p:cBhvr>
                                      <p:to>
                                        <p:strVal val="visible"/>
                                      </p:to>
                                    </p:set>
                                    <p:animEffect filter="fade" transition="in">
                                      <p:cBhvr>
                                        <p:cTn dur="500"/>
                                        <p:tgtEl>
                                          <p:spTgt spid="3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500"/>
                                        <p:tgtEl>
                                          <p:spTgt spid="3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4"/>
                                        </p:tgtEl>
                                        <p:attrNameLst>
                                          <p:attrName>style.visibility</p:attrName>
                                        </p:attrNameLst>
                                      </p:cBhvr>
                                      <p:to>
                                        <p:strVal val="visible"/>
                                      </p:to>
                                    </p:set>
                                    <p:animEffect filter="fade" transition="in">
                                      <p:cBhvr>
                                        <p:cTn dur="500"/>
                                        <p:tgtEl>
                                          <p:spTgt spid="3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500"/>
                                        <p:tgtEl>
                                          <p:spTgt spid="3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500"/>
                                        <p:tgtEl>
                                          <p:spTgt spid="3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500"/>
                                        <p:tgtEl>
                                          <p:spTgt spid="3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grpSp>
        <p:nvGrpSpPr>
          <p:cNvPr id="322" name="Google Shape;322;p34"/>
          <p:cNvGrpSpPr/>
          <p:nvPr/>
        </p:nvGrpSpPr>
        <p:grpSpPr>
          <a:xfrm>
            <a:off x="0" y="6376988"/>
            <a:ext cx="9144000" cy="557212"/>
            <a:chOff x="0" y="6324600"/>
            <a:chExt cx="9144000" cy="557212"/>
          </a:xfrm>
        </p:grpSpPr>
        <p:sp>
          <p:nvSpPr>
            <p:cNvPr id="323" name="Google Shape;323;p34"/>
            <p:cNvSpPr txBox="1"/>
            <p:nvPr/>
          </p:nvSpPr>
          <p:spPr>
            <a:xfrm>
              <a:off x="0" y="6324600"/>
              <a:ext cx="9144000" cy="533400"/>
            </a:xfrm>
            <a:prstGeom prst="rect">
              <a:avLst/>
            </a:prstGeom>
            <a:solidFill>
              <a:srgbClr val="000090"/>
            </a:solidFill>
            <a:ln>
              <a:noFill/>
            </a:ln>
          </p:spPr>
          <p:txBody>
            <a:bodyPr anchorCtr="0" anchor="ctr" bIns="0" lIns="91425" spcFirstLastPara="1" rIns="91425" wrap="square" tIns="0">
              <a:noAutofit/>
            </a:bodyPr>
            <a:lstStyle/>
            <a:p>
              <a:pPr indent="0" lvl="0" marL="0" marR="0" rtl="0" algn="l">
                <a:spcBef>
                  <a:spcPts val="0"/>
                </a:spcBef>
                <a:spcAft>
                  <a:spcPts val="0"/>
                </a:spcAft>
                <a:buNone/>
              </a:pPr>
              <a:r>
                <a:rPr b="1" lang="en-US" sz="2400">
                  <a:solidFill>
                    <a:schemeClr val="lt1"/>
                  </a:solidFill>
                  <a:latin typeface="Cambria"/>
                  <a:ea typeface="Cambria"/>
                  <a:cs typeface="Cambria"/>
                  <a:sym typeface="Cambria"/>
                </a:rPr>
                <a:t>Kiran  TALELE     99870  30 881   talelesir@gmail.com</a:t>
              </a:r>
              <a:endParaRPr sz="2400">
                <a:solidFill>
                  <a:schemeClr val="lt1"/>
                </a:solidFill>
                <a:latin typeface="Cambria"/>
                <a:ea typeface="Cambria"/>
                <a:cs typeface="Cambria"/>
                <a:sym typeface="Cambria"/>
              </a:endParaRPr>
            </a:p>
          </p:txBody>
        </p:sp>
        <p:sp>
          <p:nvSpPr>
            <p:cNvPr id="324" name="Google Shape;324;p34"/>
            <p:cNvSpPr txBox="1"/>
            <p:nvPr/>
          </p:nvSpPr>
          <p:spPr>
            <a:xfrm>
              <a:off x="8458200" y="6324600"/>
              <a:ext cx="609600" cy="5572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1" lang="en-US" sz="2400">
                  <a:solidFill>
                    <a:srgbClr val="FFC000"/>
                  </a:solidFill>
                  <a:latin typeface="Times New Roman"/>
                  <a:ea typeface="Times New Roman"/>
                  <a:cs typeface="Times New Roman"/>
                  <a:sym typeface="Times New Roman"/>
                </a:rPr>
                <a:t>‹#›</a:t>
              </a:fld>
              <a:r>
                <a:rPr b="1" lang="en-US" sz="2400">
                  <a:solidFill>
                    <a:srgbClr val="C00000"/>
                  </a:solidFill>
                  <a:latin typeface="Times New Roman"/>
                  <a:ea typeface="Times New Roman"/>
                  <a:cs typeface="Times New Roman"/>
                  <a:sym typeface="Times New Roman"/>
                </a:rPr>
                <a:t> </a:t>
              </a:r>
              <a:endParaRPr b="1" sz="2800">
                <a:solidFill>
                  <a:srgbClr val="C00000"/>
                </a:solidFill>
                <a:latin typeface="Times New Roman"/>
                <a:ea typeface="Times New Roman"/>
                <a:cs typeface="Times New Roman"/>
                <a:sym typeface="Times New Roman"/>
              </a:endParaRPr>
            </a:p>
          </p:txBody>
        </p:sp>
      </p:grpSp>
      <p:sp>
        <p:nvSpPr>
          <p:cNvPr id="325" name="Google Shape;325;p34"/>
          <p:cNvSpPr txBox="1"/>
          <p:nvPr>
            <p:ph idx="1" type="body"/>
          </p:nvPr>
        </p:nvSpPr>
        <p:spPr>
          <a:xfrm>
            <a:off x="228600" y="152400"/>
            <a:ext cx="4191000" cy="6096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AB3B9B"/>
              </a:buClr>
              <a:buSzPts val="2800"/>
              <a:buFont typeface="Arial"/>
              <a:buNone/>
            </a:pPr>
            <a:r>
              <a:rPr lang="en-US" sz="2800">
                <a:solidFill>
                  <a:srgbClr val="AB3B9B"/>
                </a:solidFill>
              </a:rPr>
              <a:t>(3)  </a:t>
            </a:r>
            <a:r>
              <a:rPr b="1" lang="en-US" sz="2800">
                <a:solidFill>
                  <a:srgbClr val="AB3B9B"/>
                </a:solidFill>
              </a:rPr>
              <a:t>EDGE</a:t>
            </a:r>
            <a:r>
              <a:rPr lang="en-US" sz="2800">
                <a:solidFill>
                  <a:srgbClr val="AB3B9B"/>
                </a:solidFill>
              </a:rPr>
              <a:t>  Detection</a:t>
            </a:r>
            <a:endParaRPr sz="2800">
              <a:solidFill>
                <a:srgbClr val="AB3B9B"/>
              </a:solidFill>
              <a:latin typeface="Cambria"/>
              <a:ea typeface="Cambria"/>
              <a:cs typeface="Cambria"/>
              <a:sym typeface="Cambria"/>
            </a:endParaRPr>
          </a:p>
        </p:txBody>
      </p:sp>
      <p:sp>
        <p:nvSpPr>
          <p:cNvPr id="326" name="Google Shape;326;p34"/>
          <p:cNvSpPr txBox="1"/>
          <p:nvPr/>
        </p:nvSpPr>
        <p:spPr>
          <a:xfrm>
            <a:off x="76200" y="838200"/>
            <a:ext cx="8839200" cy="1295400"/>
          </a:xfrm>
          <a:prstGeom prst="rect">
            <a:avLst/>
          </a:prstGeom>
          <a:noFill/>
          <a:ln>
            <a:noFill/>
          </a:ln>
        </p:spPr>
        <p:txBody>
          <a:bodyPr anchorCtr="0" anchor="t" bIns="45700" lIns="91425" spcFirstLastPara="1" rIns="91425" wrap="square" tIns="45700">
            <a:noAutofit/>
          </a:bodyPr>
          <a:lstStyle/>
          <a:p>
            <a:pPr indent="-514350" lvl="0" marL="1028700" marR="0" rtl="0" algn="l">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Edges are abrupt discontinuities in the Gray Levels</a:t>
            </a:r>
            <a:endParaRPr/>
          </a:p>
          <a:p>
            <a:pPr indent="-514350" lvl="0" marL="1028700" marR="0" rtl="0" algn="l">
              <a:spcBef>
                <a:spcPts val="56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Edge is defined as rate of change of continuity</a:t>
            </a:r>
            <a:endParaRPr sz="2800">
              <a:solidFill>
                <a:srgbClr val="002060"/>
              </a:solidFill>
              <a:latin typeface="Times New Roman"/>
              <a:ea typeface="Times New Roman"/>
              <a:cs typeface="Times New Roman"/>
              <a:sym typeface="Times New Roman"/>
            </a:endParaRPr>
          </a:p>
          <a:p>
            <a:pPr indent="-336550" lvl="0" marL="1028700" marR="0" rtl="0" algn="l">
              <a:spcBef>
                <a:spcPts val="560"/>
              </a:spcBef>
              <a:spcAft>
                <a:spcPts val="0"/>
              </a:spcAft>
              <a:buClr>
                <a:schemeClr val="dk1"/>
              </a:buClr>
              <a:buSzPts val="2800"/>
              <a:buFont typeface="Arial"/>
              <a:buNone/>
            </a:pPr>
            <a:r>
              <a:t/>
            </a:r>
            <a:endParaRPr sz="2800">
              <a:solidFill>
                <a:schemeClr val="dk1"/>
              </a:solidFill>
              <a:latin typeface="Times New Roman"/>
              <a:ea typeface="Times New Roman"/>
              <a:cs typeface="Times New Roman"/>
              <a:sym typeface="Times New Roman"/>
            </a:endParaRPr>
          </a:p>
        </p:txBody>
      </p:sp>
      <p:grpSp>
        <p:nvGrpSpPr>
          <p:cNvPr id="327" name="Google Shape;327;p34"/>
          <p:cNvGrpSpPr/>
          <p:nvPr/>
        </p:nvGrpSpPr>
        <p:grpSpPr>
          <a:xfrm>
            <a:off x="2514600" y="2514600"/>
            <a:ext cx="2725738" cy="2062163"/>
            <a:chOff x="5122110" y="3429000"/>
            <a:chExt cx="2726490" cy="2062103"/>
          </a:xfrm>
        </p:grpSpPr>
        <p:sp>
          <p:nvSpPr>
            <p:cNvPr id="328" name="Google Shape;328;p34"/>
            <p:cNvSpPr/>
            <p:nvPr/>
          </p:nvSpPr>
          <p:spPr>
            <a:xfrm>
              <a:off x="5122110" y="3429000"/>
              <a:ext cx="1371978" cy="2062103"/>
            </a:xfrm>
            <a:prstGeom prst="rect">
              <a:avLst/>
            </a:prstGeom>
            <a:solidFill>
              <a:srgbClr val="262626"/>
            </a:solidFill>
            <a:ln cap="flat" cmpd="sng" w="9525">
              <a:solidFill>
                <a:srgbClr val="FF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Clr>
                  <a:srgbClr val="000099"/>
                </a:buClr>
                <a:buSzPts val="3200"/>
                <a:buFont typeface="Arial"/>
                <a:buNone/>
              </a:pPr>
              <a:r>
                <a:rPr lang="en-US" sz="3200">
                  <a:solidFill>
                    <a:srgbClr val="000099"/>
                  </a:solidFill>
                  <a:latin typeface="Times New Roman"/>
                  <a:ea typeface="Times New Roman"/>
                  <a:cs typeface="Times New Roman"/>
                  <a:sym typeface="Times New Roman"/>
                </a:rPr>
                <a:t>.</a:t>
              </a:r>
              <a:endParaRPr/>
            </a:p>
            <a:p>
              <a:pPr indent="0" lvl="0" marL="0" marR="0" rtl="0" algn="l">
                <a:spcBef>
                  <a:spcPts val="0"/>
                </a:spcBef>
                <a:spcAft>
                  <a:spcPts val="0"/>
                </a:spcAft>
                <a:buClr>
                  <a:schemeClr val="dk1"/>
                </a:buClr>
                <a:buSzPts val="3200"/>
                <a:buFont typeface="Arial"/>
                <a:buNone/>
              </a:pPr>
              <a:r>
                <a:t/>
              </a:r>
              <a:endParaRPr sz="3200">
                <a:solidFill>
                  <a:srgbClr val="000099"/>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3200"/>
                <a:buFont typeface="Arial"/>
                <a:buNone/>
              </a:pPr>
              <a:r>
                <a:t/>
              </a:r>
              <a:endParaRPr sz="3200">
                <a:solidFill>
                  <a:srgbClr val="0C0C0C"/>
                </a:solidFill>
                <a:latin typeface="Times New Roman"/>
                <a:ea typeface="Times New Roman"/>
                <a:cs typeface="Times New Roman"/>
                <a:sym typeface="Times New Roman"/>
              </a:endParaRPr>
            </a:p>
            <a:p>
              <a:pPr indent="0" lvl="0" marL="0" marR="0" rtl="0" algn="l">
                <a:spcBef>
                  <a:spcPts val="0"/>
                </a:spcBef>
                <a:spcAft>
                  <a:spcPts val="0"/>
                </a:spcAft>
                <a:buClr>
                  <a:srgbClr val="0C0C0C"/>
                </a:buClr>
                <a:buSzPts val="3200"/>
                <a:buFont typeface="Arial"/>
                <a:buNone/>
              </a:pPr>
              <a:r>
                <a:rPr lang="en-US" sz="3200">
                  <a:solidFill>
                    <a:srgbClr val="0C0C0C"/>
                  </a:solidFill>
                  <a:latin typeface="Times New Roman"/>
                  <a:ea typeface="Times New Roman"/>
                  <a:cs typeface="Times New Roman"/>
                  <a:sym typeface="Times New Roman"/>
                </a:rPr>
                <a:t> </a:t>
              </a:r>
              <a:endParaRPr sz="3200">
                <a:solidFill>
                  <a:srgbClr val="000099"/>
                </a:solidFill>
                <a:latin typeface="Times New Roman"/>
                <a:ea typeface="Times New Roman"/>
                <a:cs typeface="Times New Roman"/>
                <a:sym typeface="Times New Roman"/>
              </a:endParaRPr>
            </a:p>
          </p:txBody>
        </p:sp>
        <p:sp>
          <p:nvSpPr>
            <p:cNvPr id="329" name="Google Shape;329;p34"/>
            <p:cNvSpPr/>
            <p:nvPr/>
          </p:nvSpPr>
          <p:spPr>
            <a:xfrm>
              <a:off x="6494088" y="3429000"/>
              <a:ext cx="1354512" cy="2062103"/>
            </a:xfrm>
            <a:prstGeom prst="rect">
              <a:avLst/>
            </a:prstGeom>
            <a:solidFill>
              <a:srgbClr val="F2F2F2"/>
            </a:solidFill>
            <a:ln cap="flat" cmpd="sng" w="9525">
              <a:solidFill>
                <a:srgbClr val="FF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200"/>
                <a:buFont typeface="Arial"/>
                <a:buNone/>
              </a:pPr>
              <a:r>
                <a:t/>
              </a:r>
              <a:endParaRPr sz="3200">
                <a:solidFill>
                  <a:srgbClr val="000099"/>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3200"/>
                <a:buFont typeface="Arial"/>
                <a:buNone/>
              </a:pPr>
              <a:r>
                <a:t/>
              </a:r>
              <a:endParaRPr sz="3200">
                <a:solidFill>
                  <a:srgbClr val="000099"/>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3200"/>
                <a:buFont typeface="Arial"/>
                <a:buNone/>
              </a:pPr>
              <a:r>
                <a:t/>
              </a:r>
              <a:endParaRPr sz="3200">
                <a:solidFill>
                  <a:srgbClr val="0C0C0C"/>
                </a:solidFill>
                <a:latin typeface="Times New Roman"/>
                <a:ea typeface="Times New Roman"/>
                <a:cs typeface="Times New Roman"/>
                <a:sym typeface="Times New Roman"/>
              </a:endParaRPr>
            </a:p>
            <a:p>
              <a:pPr indent="0" lvl="0" marL="0" marR="0" rtl="0" algn="l">
                <a:spcBef>
                  <a:spcPts val="0"/>
                </a:spcBef>
                <a:spcAft>
                  <a:spcPts val="0"/>
                </a:spcAft>
                <a:buClr>
                  <a:srgbClr val="0C0C0C"/>
                </a:buClr>
                <a:buSzPts val="3200"/>
                <a:buFont typeface="Arial"/>
                <a:buNone/>
              </a:pPr>
              <a:r>
                <a:rPr lang="en-US" sz="3200">
                  <a:solidFill>
                    <a:srgbClr val="0C0C0C"/>
                  </a:solidFill>
                  <a:latin typeface="Times New Roman"/>
                  <a:ea typeface="Times New Roman"/>
                  <a:cs typeface="Times New Roman"/>
                  <a:sym typeface="Times New Roman"/>
                </a:rPr>
                <a:t> </a:t>
              </a:r>
              <a:endParaRPr sz="3200">
                <a:solidFill>
                  <a:srgbClr val="000099"/>
                </a:solidFill>
                <a:latin typeface="Times New Roman"/>
                <a:ea typeface="Times New Roman"/>
                <a:cs typeface="Times New Roman"/>
                <a:sym typeface="Times New Roman"/>
              </a:endParaRPr>
            </a:p>
          </p:txBody>
        </p:sp>
      </p:grpSp>
      <p:sp>
        <p:nvSpPr>
          <p:cNvPr id="330" name="Google Shape;330;p34"/>
          <p:cNvSpPr txBox="1"/>
          <p:nvPr/>
        </p:nvSpPr>
        <p:spPr>
          <a:xfrm>
            <a:off x="2146300" y="5029200"/>
            <a:ext cx="1054100" cy="6096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rgbClr val="AB3B9B"/>
              </a:buClr>
              <a:buSzPts val="2800"/>
              <a:buFont typeface="Arial"/>
              <a:buNone/>
            </a:pPr>
            <a:r>
              <a:rPr lang="en-US" sz="2800">
                <a:solidFill>
                  <a:srgbClr val="AB3B9B"/>
                </a:solidFill>
                <a:latin typeface="Calibri"/>
                <a:ea typeface="Calibri"/>
                <a:cs typeface="Calibri"/>
                <a:sym typeface="Calibri"/>
              </a:rPr>
              <a:t>Dark</a:t>
            </a:r>
            <a:endParaRPr sz="2800">
              <a:solidFill>
                <a:srgbClr val="AB3B9B"/>
              </a:solidFill>
              <a:latin typeface="Cambria"/>
              <a:ea typeface="Cambria"/>
              <a:cs typeface="Cambria"/>
              <a:sym typeface="Cambria"/>
            </a:endParaRPr>
          </a:p>
        </p:txBody>
      </p:sp>
      <p:sp>
        <p:nvSpPr>
          <p:cNvPr id="331" name="Google Shape;331;p34"/>
          <p:cNvSpPr txBox="1"/>
          <p:nvPr/>
        </p:nvSpPr>
        <p:spPr>
          <a:xfrm>
            <a:off x="5316538" y="5105400"/>
            <a:ext cx="1312862" cy="6096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rgbClr val="AB3B9B"/>
              </a:buClr>
              <a:buSzPts val="2800"/>
              <a:buFont typeface="Arial"/>
              <a:buNone/>
            </a:pPr>
            <a:r>
              <a:rPr lang="en-US" sz="2800">
                <a:solidFill>
                  <a:srgbClr val="AB3B9B"/>
                </a:solidFill>
                <a:latin typeface="Calibri"/>
                <a:ea typeface="Calibri"/>
                <a:cs typeface="Calibri"/>
                <a:sym typeface="Calibri"/>
              </a:rPr>
              <a:t>White</a:t>
            </a:r>
            <a:endParaRPr sz="2800">
              <a:solidFill>
                <a:srgbClr val="AB3B9B"/>
              </a:solidFill>
              <a:latin typeface="Cambria"/>
              <a:ea typeface="Cambria"/>
              <a:cs typeface="Cambria"/>
              <a:sym typeface="Cambria"/>
            </a:endParaRPr>
          </a:p>
        </p:txBody>
      </p:sp>
      <p:sp>
        <p:nvSpPr>
          <p:cNvPr id="332" name="Google Shape;332;p34"/>
          <p:cNvSpPr/>
          <p:nvPr/>
        </p:nvSpPr>
        <p:spPr>
          <a:xfrm flipH="1" rot="10800000">
            <a:off x="4419600" y="4043363"/>
            <a:ext cx="838200" cy="1519237"/>
          </a:xfrm>
          <a:prstGeom prst="bentArrow">
            <a:avLst>
              <a:gd fmla="val 25000" name="adj1"/>
              <a:gd fmla="val 25000" name="adj2"/>
              <a:gd fmla="val 25000" name="adj3"/>
              <a:gd fmla="val 43750" name="adj4"/>
            </a:avLst>
          </a:prstGeom>
          <a:solidFill>
            <a:srgbClr val="C0504D"/>
          </a:solidFill>
          <a:ln cap="flat" cmpd="sng" w="9525">
            <a:solidFill>
              <a:srgbClr val="B5DAD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33" name="Google Shape;333;p34"/>
          <p:cNvSpPr/>
          <p:nvPr/>
        </p:nvSpPr>
        <p:spPr>
          <a:xfrm>
            <a:off x="3962400" y="3048000"/>
            <a:ext cx="2057400" cy="381000"/>
          </a:xfrm>
          <a:prstGeom prst="leftArrow">
            <a:avLst>
              <a:gd fmla="val 50000" name="adj1"/>
              <a:gd fmla="val 50000" name="adj2"/>
            </a:avLst>
          </a:prstGeom>
          <a:solidFill>
            <a:srgbClr val="AB3B9B"/>
          </a:solidFill>
          <a:ln cap="flat" cmpd="sng" w="9525">
            <a:solidFill>
              <a:srgbClr val="FF66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rgbClr val="FFFF00"/>
              </a:solidFill>
              <a:latin typeface="Times New Roman"/>
              <a:ea typeface="Times New Roman"/>
              <a:cs typeface="Times New Roman"/>
              <a:sym typeface="Times New Roman"/>
            </a:endParaRPr>
          </a:p>
        </p:txBody>
      </p:sp>
      <p:sp>
        <p:nvSpPr>
          <p:cNvPr id="334" name="Google Shape;334;p34"/>
          <p:cNvSpPr txBox="1"/>
          <p:nvPr/>
        </p:nvSpPr>
        <p:spPr>
          <a:xfrm>
            <a:off x="6324600" y="2971800"/>
            <a:ext cx="1312863" cy="6096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rgbClr val="AB3B9B"/>
              </a:buClr>
              <a:buSzPts val="2800"/>
              <a:buFont typeface="Arial"/>
              <a:buNone/>
            </a:pPr>
            <a:r>
              <a:rPr lang="en-US" sz="2800">
                <a:solidFill>
                  <a:srgbClr val="AB3B9B"/>
                </a:solidFill>
                <a:latin typeface="Calibri"/>
                <a:ea typeface="Calibri"/>
                <a:cs typeface="Calibri"/>
                <a:sym typeface="Calibri"/>
              </a:rPr>
              <a:t>Edge</a:t>
            </a:r>
            <a:endParaRPr sz="2800">
              <a:solidFill>
                <a:srgbClr val="AB3B9B"/>
              </a:solidFill>
              <a:latin typeface="Cambria"/>
              <a:ea typeface="Cambria"/>
              <a:cs typeface="Cambria"/>
              <a:sym typeface="Cambria"/>
            </a:endParaRPr>
          </a:p>
        </p:txBody>
      </p:sp>
      <p:sp>
        <p:nvSpPr>
          <p:cNvPr id="335" name="Google Shape;335;p34"/>
          <p:cNvSpPr/>
          <p:nvPr/>
        </p:nvSpPr>
        <p:spPr>
          <a:xfrm flipH="1" rot="1209195">
            <a:off x="1638300" y="3384550"/>
            <a:ext cx="757238" cy="1682750"/>
          </a:xfrm>
          <a:prstGeom prst="curvedLeftArrow">
            <a:avLst>
              <a:gd fmla="val 25000" name="adj1"/>
              <a:gd fmla="val 31591" name="adj2"/>
              <a:gd fmla="val 60140" name="adj3"/>
            </a:avLst>
          </a:prstGeom>
          <a:gradFill>
            <a:gsLst>
              <a:gs pos="0">
                <a:srgbClr val="16166F"/>
              </a:gs>
              <a:gs pos="80000">
                <a:srgbClr val="1D1D92"/>
              </a:gs>
              <a:gs pos="100000">
                <a:srgbClr val="1B1B95"/>
              </a:gs>
            </a:gsLst>
            <a:lin ang="16200000" scaled="0"/>
          </a:gradFill>
          <a:ln cap="flat" cmpd="sng" w="9525">
            <a:solidFill>
              <a:srgbClr val="28288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Strategic">
  <a:themeElements>
    <a:clrScheme name="Strategic 3">
      <a:dk1>
        <a:srgbClr val="000000"/>
      </a:dk1>
      <a:lt1>
        <a:srgbClr val="FFFFFF"/>
      </a:lt1>
      <a:dk2>
        <a:srgbClr val="000000"/>
      </a:dk2>
      <a:lt2>
        <a:srgbClr val="5F5F5F"/>
      </a:lt2>
      <a:accent1>
        <a:srgbClr val="CBCBCB"/>
      </a:accent1>
      <a:accent2>
        <a:srgbClr val="808080"/>
      </a:accent2>
      <a:accent3>
        <a:srgbClr val="FFFFFF"/>
      </a:accent3>
      <a:accent4>
        <a:srgbClr val="000000"/>
      </a:accent4>
      <a:accent5>
        <a:srgbClr val="E2E2E2"/>
      </a:accent5>
      <a:accent6>
        <a:srgbClr val="737373"/>
      </a:accent6>
      <a:hlink>
        <a:srgbClr val="5F5F5F"/>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Custom 1">
      <a:dk1>
        <a:srgbClr val="000000"/>
      </a:dk1>
      <a:lt1>
        <a:srgbClr val="FFFFFF"/>
      </a:lt1>
      <a:dk2>
        <a:srgbClr val="000000"/>
      </a:dk2>
      <a:lt2>
        <a:srgbClr val="D8D8D8"/>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